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6858000" cx="12192000"/>
  <p:notesSz cx="13716000" cy="24384000"/>
  <p:embeddedFontLst>
    <p:embeddedFont>
      <p:font typeface="Inter"/>
      <p:regular r:id="rId37"/>
      <p:bold r:id="rId38"/>
    </p:embeddedFont>
    <p:embeddedFont>
      <p:font typeface="EB Garamond"/>
      <p:regular r:id="rId39"/>
      <p:bold r:id="rId40"/>
      <p:italic r:id="rId41"/>
      <p:boldItalic r:id="rId42"/>
    </p:embeddedFont>
    <p:embeddedFont>
      <p:font typeface="Arial Black"/>
      <p:regular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616">
          <p15:clr>
            <a:srgbClr val="A4A3A4"/>
          </p15:clr>
        </p15:guide>
        <p15:guide id="2" orient="horz" pos="3264">
          <p15:clr>
            <a:srgbClr val="A4A3A4"/>
          </p15:clr>
        </p15:guide>
        <p15:guide id="3" pos="6912">
          <p15:clr>
            <a:srgbClr val="A4A3A4"/>
          </p15:clr>
        </p15:guide>
        <p15:guide id="4" orient="horz">
          <p15:clr>
            <a:srgbClr val="A4A3A4"/>
          </p15:clr>
        </p15:guide>
        <p15:guide id="5" orient="horz" pos="4008">
          <p15:clr>
            <a:srgbClr val="A4A3A4"/>
          </p15:clr>
        </p15:guide>
        <p15:guide id="6" orient="horz" pos="2352">
          <p15:clr>
            <a:srgbClr val="A4A3A4"/>
          </p15:clr>
        </p15:guide>
        <p15:guide id="7" pos="6696">
          <p15:clr>
            <a:srgbClr val="A4A3A4"/>
          </p15:clr>
        </p15:guide>
        <p15:guide id="8" pos="2136">
          <p15:clr>
            <a:srgbClr val="A4A3A4"/>
          </p15:clr>
        </p15:guide>
        <p15:guide id="9" pos="2760">
          <p15:clr>
            <a:srgbClr val="A4A3A4"/>
          </p15:clr>
        </p15:guide>
        <p15:guide id="10" pos="3288">
          <p15:clr>
            <a:srgbClr val="A4A3A4"/>
          </p15:clr>
        </p15:guide>
        <p15:guide id="11" pos="4032">
          <p15:clr>
            <a:srgbClr val="A4A3A4"/>
          </p15:clr>
        </p15:guide>
        <p15:guide id="12" pos="4392">
          <p15:clr>
            <a:srgbClr val="A4A3A4"/>
          </p15:clr>
        </p15:guide>
        <p15:guide id="13" pos="4944">
          <p15:clr>
            <a:srgbClr val="A4A3A4"/>
          </p15:clr>
        </p15:guide>
        <p15:guide id="14" pos="5544">
          <p15:clr>
            <a:srgbClr val="A4A3A4"/>
          </p15:clr>
        </p15:guide>
        <p15:guide id="15" pos="6072">
          <p15:clr>
            <a:srgbClr val="A4A3A4"/>
          </p15:clr>
        </p15:guide>
        <p15:guide id="16" orient="horz" pos="2448">
          <p15:clr>
            <a:srgbClr val="A4A3A4"/>
          </p15:clr>
        </p15:guide>
        <p15:guide id="17" pos="5256">
          <p15:clr>
            <a:srgbClr val="A4A3A4"/>
          </p15:clr>
        </p15:guide>
        <p15:guide id="18" pos="7261">
          <p15:clr>
            <a:srgbClr val="A4A3A4"/>
          </p15:clr>
        </p15:guide>
      </p15:sldGuideLst>
    </p:ext>
    <p:ext uri="GoogleSlidesCustomDataVersion2">
      <go:slidesCustomData xmlns:go="http://customooxmlschemas.google.com/" r:id="rId44" roundtripDataSignature="AMtx7mhaqHR3MSGtnFdxpYdOn8yNSU7Gc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616" orient="horz"/>
        <p:guide pos="3264" orient="horz"/>
        <p:guide pos="6912"/>
        <p:guide orient="horz"/>
        <p:guide pos="4008" orient="horz"/>
        <p:guide pos="2352" orient="horz"/>
        <p:guide pos="6696"/>
        <p:guide pos="2136"/>
        <p:guide pos="2760"/>
        <p:guide pos="3288"/>
        <p:guide pos="4032"/>
        <p:guide pos="4392"/>
        <p:guide pos="4944"/>
        <p:guide pos="5544"/>
        <p:guide pos="6072"/>
        <p:guide pos="2448" orient="horz"/>
        <p:guide pos="5256"/>
        <p:guide pos="7261"/>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BGaramond-bold.fntdata"/><Relationship Id="rId20" Type="http://schemas.openxmlformats.org/officeDocument/2006/relationships/slide" Target="slides/slide15.xml"/><Relationship Id="rId42" Type="http://schemas.openxmlformats.org/officeDocument/2006/relationships/font" Target="fonts/EBGaramond-boldItalic.fntdata"/><Relationship Id="rId41" Type="http://schemas.openxmlformats.org/officeDocument/2006/relationships/font" Target="fonts/EBGaramond-italic.fntdata"/><Relationship Id="rId22" Type="http://schemas.openxmlformats.org/officeDocument/2006/relationships/slide" Target="slides/slide17.xml"/><Relationship Id="rId44" Type="http://customschemas.google.com/relationships/presentationmetadata" Target="metadata"/><Relationship Id="rId21" Type="http://schemas.openxmlformats.org/officeDocument/2006/relationships/slide" Target="slides/slide16.xml"/><Relationship Id="rId43" Type="http://schemas.openxmlformats.org/officeDocument/2006/relationships/font" Target="fonts/ArialBlack-regular.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Inter-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EBGaramond-regular.fntdata"/><Relationship Id="rId16" Type="http://schemas.openxmlformats.org/officeDocument/2006/relationships/slide" Target="slides/slide11.xml"/><Relationship Id="rId38" Type="http://schemas.openxmlformats.org/officeDocument/2006/relationships/font" Target="fonts/Inter-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2286450" y="1828800"/>
            <a:ext cx="9144450" cy="9144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371600" y="11582400"/>
            <a:ext cx="10972800" cy="10972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5" name="Google Shape;145;p1: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0: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5" name="Google Shape;205;p10: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1: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p11: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2: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9" name="Google Shape;219;p12: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3: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6" name="Google Shape;226;p13: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4: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3" name="Google Shape;233;p14: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5: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Google Shape;240;p15: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6: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7" name="Google Shape;247;p16: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7: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4" name="Google Shape;254;p17: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8: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1" name="Google Shape;261;p18: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9: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p19: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2: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2: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20: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5" name="Google Shape;275;p20: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1: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2" name="Google Shape;282;p21: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2: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9" name="Google Shape;289;p22: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23: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6" name="Google Shape;296;p23: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24: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3" name="Google Shape;303;p24: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5: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p25: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26: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7" name="Google Shape;317;p26: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27: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4" name="Google Shape;324;p27: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28: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2" name="Google Shape;332;p28: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29: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0" name="Google Shape;340;p29: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3: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3: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30: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8" name="Google Shape;348;p30: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31: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6" name="Google Shape;356;p31: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4: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Google Shape;163;p4: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5: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p5: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6: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6: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7: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p7: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8: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p8: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9:notes"/>
          <p:cNvSpPr/>
          <p:nvPr>
            <p:ph idx="2" type="sldImg"/>
          </p:nvPr>
        </p:nvSpPr>
        <p:spPr>
          <a:xfrm>
            <a:off x="-457200" y="3048000"/>
            <a:ext cx="14630400" cy="8229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8" name="Google Shape;198;p9:notes"/>
          <p:cNvSpPr txBox="1"/>
          <p:nvPr>
            <p:ph idx="1" type="body"/>
          </p:nvPr>
        </p:nvSpPr>
        <p:spPr>
          <a:xfrm>
            <a:off x="1371600" y="11734800"/>
            <a:ext cx="10972800" cy="9601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6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solidFill>
          <a:schemeClr val="accent1"/>
        </a:solidFill>
      </p:bgPr>
    </p:bg>
    <p:spTree>
      <p:nvGrpSpPr>
        <p:cNvPr id="9" name="Shape 9"/>
        <p:cNvGrpSpPr/>
        <p:nvPr/>
      </p:nvGrpSpPr>
      <p:grpSpPr>
        <a:xfrm>
          <a:off x="0" y="0"/>
          <a:ext cx="0" cy="0"/>
          <a:chOff x="0" y="0"/>
          <a:chExt cx="0" cy="0"/>
        </a:xfrm>
      </p:grpSpPr>
      <p:sp>
        <p:nvSpPr>
          <p:cNvPr id="10" name="Google Shape;10;p33"/>
          <p:cNvSpPr/>
          <p:nvPr/>
        </p:nvSpPr>
        <p:spPr>
          <a:xfrm>
            <a:off x="0" y="0"/>
            <a:ext cx="5295900" cy="6877050"/>
          </a:xfrm>
          <a:custGeom>
            <a:rect b="b" l="l" r="r" t="t"/>
            <a:pathLst>
              <a:path extrusionOk="0" h="6877050" w="5295900">
                <a:moveTo>
                  <a:pt x="0" y="0"/>
                </a:moveTo>
                <a:lnTo>
                  <a:pt x="5295900" y="0"/>
                </a:lnTo>
                <a:lnTo>
                  <a:pt x="5295900" y="6877050"/>
                </a:lnTo>
                <a:lnTo>
                  <a:pt x="0" y="68770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1" name="Google Shape;11;p33"/>
          <p:cNvSpPr/>
          <p:nvPr/>
        </p:nvSpPr>
        <p:spPr>
          <a:xfrm>
            <a:off x="1500188" y="1173106"/>
            <a:ext cx="9191625" cy="5704772"/>
          </a:xfrm>
          <a:custGeom>
            <a:rect b="b" l="l" r="r" t="t"/>
            <a:pathLst>
              <a:path extrusionOk="0" h="5704772" w="9191625">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2" name="Google Shape;12;p33"/>
          <p:cNvSpPr/>
          <p:nvPr/>
        </p:nvSpPr>
        <p:spPr>
          <a:xfrm>
            <a:off x="2694429" y="0"/>
            <a:ext cx="6803142" cy="5396474"/>
          </a:xfrm>
          <a:custGeom>
            <a:rect b="b" l="l" r="r" t="t"/>
            <a:pathLst>
              <a:path extrusionOk="0" h="5396474" w="6803142">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lt1">
              <a:alpha val="9882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3" name="Google Shape;13;p33"/>
          <p:cNvSpPr txBox="1"/>
          <p:nvPr>
            <p:ph type="ctrTitle"/>
          </p:nvPr>
        </p:nvSpPr>
        <p:spPr>
          <a:xfrm>
            <a:off x="2899790" y="810227"/>
            <a:ext cx="6392421" cy="3831221"/>
          </a:xfrm>
          <a:prstGeom prst="rect">
            <a:avLst/>
          </a:prstGeom>
          <a:noFill/>
          <a:ln>
            <a:noFill/>
          </a:ln>
        </p:spPr>
        <p:txBody>
          <a:bodyPr anchorCtr="0" anchor="ctr" bIns="0" lIns="91425" spcFirstLastPara="1" rIns="91425" wrap="square" tIns="0">
            <a:noAutofit/>
          </a:bodyPr>
          <a:lstStyle>
            <a:lvl1pPr lvl="0" algn="ctr">
              <a:lnSpc>
                <a:spcPct val="100000"/>
              </a:lnSpc>
              <a:spcBef>
                <a:spcPts val="0"/>
              </a:spcBef>
              <a:spcAft>
                <a:spcPts val="0"/>
              </a:spcAft>
              <a:buClr>
                <a:schemeClr val="accent6"/>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2">
  <p:cSld name="Summary 2">
    <p:spTree>
      <p:nvGrpSpPr>
        <p:cNvPr id="88" name="Shape 88"/>
        <p:cNvGrpSpPr/>
        <p:nvPr/>
      </p:nvGrpSpPr>
      <p:grpSpPr>
        <a:xfrm>
          <a:off x="0" y="0"/>
          <a:ext cx="0" cy="0"/>
          <a:chOff x="0" y="0"/>
          <a:chExt cx="0" cy="0"/>
        </a:xfrm>
      </p:grpSpPr>
      <p:sp>
        <p:nvSpPr>
          <p:cNvPr id="89" name="Google Shape;89;p42"/>
          <p:cNvSpPr/>
          <p:nvPr/>
        </p:nvSpPr>
        <p:spPr>
          <a:xfrm>
            <a:off x="8989454" y="-2546"/>
            <a:ext cx="3202546" cy="3441072"/>
          </a:xfrm>
          <a:custGeom>
            <a:rect b="b" l="l" r="r" t="t"/>
            <a:pathLst>
              <a:path extrusionOk="0" h="3441072" w="3202546">
                <a:moveTo>
                  <a:pt x="3202546" y="0"/>
                </a:moveTo>
                <a:lnTo>
                  <a:pt x="3202546" y="3441072"/>
                </a:lnTo>
                <a:lnTo>
                  <a:pt x="0" y="3441072"/>
                </a:lnTo>
                <a:cubicBezTo>
                  <a:pt x="0" y="1653352"/>
                  <a:pt x="1351216" y="182908"/>
                  <a:pt x="3082686" y="608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90" name="Google Shape;90;p42"/>
          <p:cNvSpPr/>
          <p:nvPr/>
        </p:nvSpPr>
        <p:spPr>
          <a:xfrm flipH="1" rot="10800000">
            <a:off x="9991725" y="1247775"/>
            <a:ext cx="2200275" cy="2181225"/>
          </a:xfrm>
          <a:custGeom>
            <a:rect b="b" l="l" r="r" t="t"/>
            <a:pathLst>
              <a:path extrusionOk="0" h="2181225" w="2200275">
                <a:moveTo>
                  <a:pt x="0" y="0"/>
                </a:moveTo>
                <a:cubicBezTo>
                  <a:pt x="0" y="1204689"/>
                  <a:pt x="985061" y="2181225"/>
                  <a:pt x="2200275" y="2181225"/>
                </a:cubicBezTo>
                <a:lnTo>
                  <a:pt x="2200275" y="0"/>
                </a:lnTo>
                <a:lnTo>
                  <a:pt x="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91" name="Google Shape;91;p42"/>
          <p:cNvSpPr/>
          <p:nvPr/>
        </p:nvSpPr>
        <p:spPr>
          <a:xfrm flipH="1" rot="10800000">
            <a:off x="-20086" y="5331514"/>
            <a:ext cx="2148416" cy="1526486"/>
          </a:xfrm>
          <a:custGeom>
            <a:rect b="b" l="l" r="r" t="t"/>
            <a:pathLst>
              <a:path extrusionOk="0" h="1526486" w="2148416">
                <a:moveTo>
                  <a:pt x="0" y="1526486"/>
                </a:moveTo>
                <a:cubicBezTo>
                  <a:pt x="943526" y="1526486"/>
                  <a:pt x="1753109" y="952785"/>
                  <a:pt x="2098930" y="135201"/>
                </a:cubicBezTo>
                <a:lnTo>
                  <a:pt x="2148416" y="0"/>
                </a:lnTo>
                <a:lnTo>
                  <a:pt x="0" y="0"/>
                </a:lnTo>
                <a:close/>
              </a:path>
            </a:pathLst>
          </a:custGeom>
          <a:solidFill>
            <a:schemeClr val="accent4">
              <a:alpha val="4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92" name="Google Shape;92;p42"/>
          <p:cNvPicPr preferRelativeResize="0"/>
          <p:nvPr/>
        </p:nvPicPr>
        <p:blipFill rotWithShape="1">
          <a:blip r:embed="rId2">
            <a:alphaModFix/>
          </a:blip>
          <a:srcRect b="0" l="0" r="0" t="0"/>
          <a:stretch/>
        </p:blipFill>
        <p:spPr>
          <a:xfrm rot="5400000">
            <a:off x="9991886" y="1247775"/>
            <a:ext cx="2200114" cy="2200114"/>
          </a:xfrm>
          <a:prstGeom prst="rect">
            <a:avLst/>
          </a:prstGeom>
          <a:noFill/>
          <a:ln>
            <a:noFill/>
          </a:ln>
        </p:spPr>
      </p:pic>
      <p:sp>
        <p:nvSpPr>
          <p:cNvPr id="93" name="Google Shape;93;p42"/>
          <p:cNvSpPr/>
          <p:nvPr/>
        </p:nvSpPr>
        <p:spPr>
          <a:xfrm>
            <a:off x="1540428" y="6470488"/>
            <a:ext cx="775021" cy="387513"/>
          </a:xfrm>
          <a:custGeom>
            <a:rect b="b" l="l" r="r" t="t"/>
            <a:pathLst>
              <a:path extrusionOk="0" h="387513" w="775021">
                <a:moveTo>
                  <a:pt x="387511" y="0"/>
                </a:moveTo>
                <a:cubicBezTo>
                  <a:pt x="601527" y="0"/>
                  <a:pt x="775021" y="173494"/>
                  <a:pt x="775021" y="387511"/>
                </a:cubicBezTo>
                <a:lnTo>
                  <a:pt x="775021" y="387513"/>
                </a:lnTo>
                <a:lnTo>
                  <a:pt x="1" y="387513"/>
                </a:lnTo>
                <a:lnTo>
                  <a:pt x="0" y="387511"/>
                </a:lnTo>
                <a:cubicBezTo>
                  <a:pt x="0" y="173494"/>
                  <a:pt x="173494" y="0"/>
                  <a:pt x="387511"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94" name="Google Shape;94;p42"/>
          <p:cNvSpPr txBox="1"/>
          <p:nvPr>
            <p:ph type="title"/>
          </p:nvPr>
        </p:nvSpPr>
        <p:spPr>
          <a:xfrm>
            <a:off x="914400" y="1057274"/>
            <a:ext cx="7843837" cy="1012782"/>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b="1"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42"/>
          <p:cNvSpPr txBox="1"/>
          <p:nvPr>
            <p:ph idx="1" type="body"/>
          </p:nvPr>
        </p:nvSpPr>
        <p:spPr>
          <a:xfrm>
            <a:off x="914400" y="2331791"/>
            <a:ext cx="6903076" cy="3721817"/>
          </a:xfrm>
          <a:prstGeom prst="rect">
            <a:avLst/>
          </a:prstGeom>
          <a:noFill/>
          <a:ln>
            <a:noFill/>
          </a:ln>
        </p:spPr>
        <p:txBody>
          <a:bodyPr anchorCtr="0" anchor="t" bIns="0" lIns="91425" spcFirstLastPara="1" rIns="91425" wrap="square" tIns="0">
            <a:normAutofit/>
          </a:bodyPr>
          <a:lstStyle>
            <a:lvl1pPr indent="-228600" lvl="0" marL="457200" algn="l">
              <a:lnSpc>
                <a:spcPct val="100000"/>
              </a:lnSpc>
              <a:spcBef>
                <a:spcPts val="0"/>
              </a:spcBef>
              <a:spcAft>
                <a:spcPts val="0"/>
              </a:spcAft>
              <a:buClr>
                <a:schemeClr val="accent6"/>
              </a:buClr>
              <a:buSzPts val="2400"/>
              <a:buNone/>
              <a:defRPr sz="2400"/>
            </a:lvl1pPr>
            <a:lvl2pPr indent="-381000" lvl="1" marL="914400" algn="l">
              <a:lnSpc>
                <a:spcPct val="100000"/>
              </a:lnSpc>
              <a:spcBef>
                <a:spcPts val="0"/>
              </a:spcBef>
              <a:spcAft>
                <a:spcPts val="0"/>
              </a:spcAft>
              <a:buClr>
                <a:schemeClr val="accent6"/>
              </a:buClr>
              <a:buSzPts val="2400"/>
              <a:buChar char="•"/>
              <a:defRPr sz="2400"/>
            </a:lvl2pPr>
            <a:lvl3pPr indent="-381000" lvl="2" marL="1371600" algn="l">
              <a:lnSpc>
                <a:spcPct val="100000"/>
              </a:lnSpc>
              <a:spcBef>
                <a:spcPts val="0"/>
              </a:spcBef>
              <a:spcAft>
                <a:spcPts val="0"/>
              </a:spcAft>
              <a:buClr>
                <a:schemeClr val="accent6"/>
              </a:buClr>
              <a:buSzPts val="2400"/>
              <a:buChar char="•"/>
              <a:defRPr sz="2400"/>
            </a:lvl3pPr>
            <a:lvl4pPr indent="-342900" lvl="3" marL="1828800" algn="l">
              <a:lnSpc>
                <a:spcPct val="100000"/>
              </a:lnSpc>
              <a:spcBef>
                <a:spcPts val="360"/>
              </a:spcBef>
              <a:spcAft>
                <a:spcPts val="0"/>
              </a:spcAft>
              <a:buClr>
                <a:schemeClr val="accent6"/>
              </a:buClr>
              <a:buSzPts val="1800"/>
              <a:buChar char="•"/>
              <a:defRPr/>
            </a:lvl4pPr>
            <a:lvl5pPr indent="-342900" lvl="4" marL="2286000" algn="l">
              <a:lnSpc>
                <a:spcPct val="100000"/>
              </a:lnSpc>
              <a:spcBef>
                <a:spcPts val="360"/>
              </a:spcBef>
              <a:spcAft>
                <a:spcPts val="0"/>
              </a:spcAft>
              <a:buClr>
                <a:schemeClr val="accent6"/>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6" name="Google Shape;96;p42"/>
          <p:cNvSpPr/>
          <p:nvPr>
            <p:ph idx="2" type="pic"/>
          </p:nvPr>
        </p:nvSpPr>
        <p:spPr>
          <a:xfrm>
            <a:off x="8989454" y="3405189"/>
            <a:ext cx="3202546" cy="3452811"/>
          </a:xfrm>
          <a:prstGeom prst="rect">
            <a:avLst/>
          </a:prstGeom>
          <a:solidFill>
            <a:schemeClr val="accent1"/>
          </a:solidFill>
          <a:ln>
            <a:noFill/>
          </a:ln>
        </p:spPr>
      </p:sp>
      <p:sp>
        <p:nvSpPr>
          <p:cNvPr id="97" name="Google Shape;97;p42"/>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600">
                <a:solidFill>
                  <a:schemeClr val="accent6"/>
                </a:solidFill>
                <a:latin typeface="Arial Black"/>
                <a:ea typeface="Arial Black"/>
                <a:cs typeface="Arial Black"/>
                <a:sym typeface="Arial Black"/>
              </a:defRPr>
            </a:lvl1pPr>
            <a:lvl2pPr indent="0" lvl="1" marL="0" algn="r">
              <a:spcBef>
                <a:spcPts val="0"/>
              </a:spcBef>
              <a:buNone/>
              <a:defRPr sz="1600">
                <a:solidFill>
                  <a:schemeClr val="accent6"/>
                </a:solidFill>
                <a:latin typeface="Arial Black"/>
                <a:ea typeface="Arial Black"/>
                <a:cs typeface="Arial Black"/>
                <a:sym typeface="Arial Black"/>
              </a:defRPr>
            </a:lvl2pPr>
            <a:lvl3pPr indent="0" lvl="2" marL="0" algn="r">
              <a:spcBef>
                <a:spcPts val="0"/>
              </a:spcBef>
              <a:buNone/>
              <a:defRPr sz="1600">
                <a:solidFill>
                  <a:schemeClr val="accent6"/>
                </a:solidFill>
                <a:latin typeface="Arial Black"/>
                <a:ea typeface="Arial Black"/>
                <a:cs typeface="Arial Black"/>
                <a:sym typeface="Arial Black"/>
              </a:defRPr>
            </a:lvl3pPr>
            <a:lvl4pPr indent="0" lvl="3" marL="0" algn="r">
              <a:spcBef>
                <a:spcPts val="0"/>
              </a:spcBef>
              <a:buNone/>
              <a:defRPr sz="1600">
                <a:solidFill>
                  <a:schemeClr val="accent6"/>
                </a:solidFill>
                <a:latin typeface="Arial Black"/>
                <a:ea typeface="Arial Black"/>
                <a:cs typeface="Arial Black"/>
                <a:sym typeface="Arial Black"/>
              </a:defRPr>
            </a:lvl4pPr>
            <a:lvl5pPr indent="0" lvl="4" marL="0" algn="r">
              <a:spcBef>
                <a:spcPts val="0"/>
              </a:spcBef>
              <a:buNone/>
              <a:defRPr sz="1600">
                <a:solidFill>
                  <a:schemeClr val="accent6"/>
                </a:solidFill>
                <a:latin typeface="Arial Black"/>
                <a:ea typeface="Arial Black"/>
                <a:cs typeface="Arial Black"/>
                <a:sym typeface="Arial Black"/>
              </a:defRPr>
            </a:lvl5pPr>
            <a:lvl6pPr indent="0" lvl="5" marL="0" algn="r">
              <a:spcBef>
                <a:spcPts val="0"/>
              </a:spcBef>
              <a:buNone/>
              <a:defRPr sz="1600">
                <a:solidFill>
                  <a:schemeClr val="accent6"/>
                </a:solidFill>
                <a:latin typeface="Arial Black"/>
                <a:ea typeface="Arial Black"/>
                <a:cs typeface="Arial Black"/>
                <a:sym typeface="Arial Black"/>
              </a:defRPr>
            </a:lvl6pPr>
            <a:lvl7pPr indent="0" lvl="6" marL="0" algn="r">
              <a:spcBef>
                <a:spcPts val="0"/>
              </a:spcBef>
              <a:buNone/>
              <a:defRPr sz="1600">
                <a:solidFill>
                  <a:schemeClr val="accent6"/>
                </a:solidFill>
                <a:latin typeface="Arial Black"/>
                <a:ea typeface="Arial Black"/>
                <a:cs typeface="Arial Black"/>
                <a:sym typeface="Arial Black"/>
              </a:defRPr>
            </a:lvl7pPr>
            <a:lvl8pPr indent="0" lvl="7" marL="0" algn="r">
              <a:spcBef>
                <a:spcPts val="0"/>
              </a:spcBef>
              <a:buNone/>
              <a:defRPr sz="1600">
                <a:solidFill>
                  <a:schemeClr val="accent6"/>
                </a:solidFill>
                <a:latin typeface="Arial Black"/>
                <a:ea typeface="Arial Black"/>
                <a:cs typeface="Arial Black"/>
                <a:sym typeface="Arial Black"/>
              </a:defRPr>
            </a:lvl8pPr>
            <a:lvl9pPr indent="0" lvl="8" marL="0" algn="r">
              <a:spcBef>
                <a:spcPts val="0"/>
              </a:spcBef>
              <a:buNone/>
              <a:defRPr sz="1600">
                <a:solidFill>
                  <a:schemeClr val="accent6"/>
                </a:solidFill>
                <a:latin typeface="Arial Black"/>
                <a:ea typeface="Arial Black"/>
                <a:cs typeface="Arial Black"/>
                <a:sym typeface="Arial Black"/>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3">
  <p:cSld name="Timeline 3">
    <p:spTree>
      <p:nvGrpSpPr>
        <p:cNvPr id="98" name="Shape 98"/>
        <p:cNvGrpSpPr/>
        <p:nvPr/>
      </p:nvGrpSpPr>
      <p:grpSpPr>
        <a:xfrm>
          <a:off x="0" y="0"/>
          <a:ext cx="0" cy="0"/>
          <a:chOff x="0" y="0"/>
          <a:chExt cx="0" cy="0"/>
        </a:xfrm>
      </p:grpSpPr>
      <p:sp>
        <p:nvSpPr>
          <p:cNvPr id="99" name="Google Shape;99;p43"/>
          <p:cNvSpPr/>
          <p:nvPr/>
        </p:nvSpPr>
        <p:spPr>
          <a:xfrm>
            <a:off x="1" y="0"/>
            <a:ext cx="1550562" cy="2545382"/>
          </a:xfrm>
          <a:custGeom>
            <a:rect b="b" l="l" r="r" t="t"/>
            <a:pathLst>
              <a:path extrusionOk="0" h="2545382" w="1550562">
                <a:moveTo>
                  <a:pt x="683117" y="0"/>
                </a:moveTo>
                <a:lnTo>
                  <a:pt x="1550562" y="0"/>
                </a:lnTo>
                <a:lnTo>
                  <a:pt x="1550562" y="7240"/>
                </a:lnTo>
                <a:cubicBezTo>
                  <a:pt x="1550562" y="1022523"/>
                  <a:pt x="1020469" y="1913556"/>
                  <a:pt x="221868" y="2418735"/>
                </a:cubicBezTo>
                <a:lnTo>
                  <a:pt x="0" y="2545382"/>
                </a:lnTo>
                <a:lnTo>
                  <a:pt x="0" y="1500516"/>
                </a:lnTo>
                <a:lnTo>
                  <a:pt x="102557" y="1405503"/>
                </a:lnTo>
                <a:cubicBezTo>
                  <a:pt x="416582" y="1089274"/>
                  <a:pt x="625660" y="668089"/>
                  <a:pt x="673022" y="200390"/>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0" name="Google Shape;100;p43"/>
          <p:cNvSpPr/>
          <p:nvPr/>
        </p:nvSpPr>
        <p:spPr>
          <a:xfrm>
            <a:off x="1" y="-1"/>
            <a:ext cx="682740" cy="1500050"/>
          </a:xfrm>
          <a:custGeom>
            <a:rect b="b" l="l" r="r" t="t"/>
            <a:pathLst>
              <a:path extrusionOk="0" h="1500050" w="682740">
                <a:moveTo>
                  <a:pt x="0" y="0"/>
                </a:moveTo>
                <a:lnTo>
                  <a:pt x="682740" y="0"/>
                </a:lnTo>
                <a:lnTo>
                  <a:pt x="672647" y="200357"/>
                </a:lnTo>
                <a:cubicBezTo>
                  <a:pt x="625294" y="667983"/>
                  <a:pt x="416256" y="1089101"/>
                  <a:pt x="102290" y="1405281"/>
                </a:cubicBezTo>
                <a:lnTo>
                  <a:pt x="0" y="150005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1" name="Google Shape;101;p43"/>
          <p:cNvSpPr/>
          <p:nvPr/>
        </p:nvSpPr>
        <p:spPr>
          <a:xfrm>
            <a:off x="170445" y="314191"/>
            <a:ext cx="775021" cy="775021"/>
          </a:xfrm>
          <a:custGeom>
            <a:rect b="b" l="l" r="r" t="t"/>
            <a:pathLst>
              <a:path extrusionOk="0" h="775021" w="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2" name="Google Shape;102;p43"/>
          <p:cNvSpPr txBox="1"/>
          <p:nvPr>
            <p:ph type="title"/>
          </p:nvPr>
        </p:nvSpPr>
        <p:spPr>
          <a:xfrm>
            <a:off x="1550563" y="1089213"/>
            <a:ext cx="9879437" cy="980844"/>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sz="3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3" name="Google Shape;103;p43"/>
          <p:cNvSpPr txBox="1"/>
          <p:nvPr>
            <p:ph idx="1" type="body"/>
          </p:nvPr>
        </p:nvSpPr>
        <p:spPr>
          <a:xfrm>
            <a:off x="1550564" y="2331958"/>
            <a:ext cx="2975217" cy="3704266"/>
          </a:xfrm>
          <a:prstGeom prst="rect">
            <a:avLst/>
          </a:prstGeom>
          <a:noFill/>
          <a:ln>
            <a:noFill/>
          </a:ln>
        </p:spPr>
        <p:txBody>
          <a:bodyPr anchorCtr="0" anchor="t" bIns="0" lIns="91425" spcFirstLastPara="1" rIns="91425" wrap="square" tIns="0">
            <a:noAutofit/>
          </a:bodyPr>
          <a:lstStyle>
            <a:lvl1pPr indent="-228600" lvl="0" marL="457200" algn="l">
              <a:lnSpc>
                <a:spcPct val="100000"/>
              </a:lnSpc>
              <a:spcBef>
                <a:spcPts val="0"/>
              </a:spcBef>
              <a:spcAft>
                <a:spcPts val="0"/>
              </a:spcAft>
              <a:buClr>
                <a:schemeClr val="accent6"/>
              </a:buClr>
              <a:buSzPts val="1800"/>
              <a:buFont typeface="Arial"/>
              <a:buNone/>
              <a:defRPr sz="1800"/>
            </a:lvl1pPr>
            <a:lvl2pPr indent="-342900" lvl="1" marL="914400" algn="l">
              <a:lnSpc>
                <a:spcPct val="100000"/>
              </a:lnSpc>
              <a:spcBef>
                <a:spcPts val="1200"/>
              </a:spcBef>
              <a:spcAft>
                <a:spcPts val="0"/>
              </a:spcAft>
              <a:buClr>
                <a:schemeClr val="accent6"/>
              </a:buClr>
              <a:buSzPts val="1800"/>
              <a:buChar char="•"/>
              <a:defRPr/>
            </a:lvl2pPr>
            <a:lvl3pPr indent="-342900" lvl="2" marL="1371600" algn="l">
              <a:lnSpc>
                <a:spcPct val="100000"/>
              </a:lnSpc>
              <a:spcBef>
                <a:spcPts val="360"/>
              </a:spcBef>
              <a:spcAft>
                <a:spcPts val="0"/>
              </a:spcAft>
              <a:buClr>
                <a:schemeClr val="accent6"/>
              </a:buClr>
              <a:buSzPts val="1800"/>
              <a:buChar char="•"/>
              <a:defRPr/>
            </a:lvl3pPr>
            <a:lvl4pPr indent="-342900" lvl="3" marL="1828800" algn="l">
              <a:lnSpc>
                <a:spcPct val="100000"/>
              </a:lnSpc>
              <a:spcBef>
                <a:spcPts val="360"/>
              </a:spcBef>
              <a:spcAft>
                <a:spcPts val="0"/>
              </a:spcAft>
              <a:buClr>
                <a:schemeClr val="accent6"/>
              </a:buClr>
              <a:buSzPts val="1800"/>
              <a:buChar char="•"/>
              <a:defRPr/>
            </a:lvl4pPr>
            <a:lvl5pPr indent="-342900" lvl="4" marL="2286000" algn="l">
              <a:lnSpc>
                <a:spcPct val="100000"/>
              </a:lnSpc>
              <a:spcBef>
                <a:spcPts val="360"/>
              </a:spcBef>
              <a:spcAft>
                <a:spcPts val="0"/>
              </a:spcAft>
              <a:buClr>
                <a:schemeClr val="accent6"/>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 name="Google Shape;104;p43"/>
          <p:cNvSpPr txBox="1"/>
          <p:nvPr>
            <p:ph idx="2" type="body"/>
          </p:nvPr>
        </p:nvSpPr>
        <p:spPr>
          <a:xfrm>
            <a:off x="5087154" y="2331791"/>
            <a:ext cx="6345893" cy="3721817"/>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accent6"/>
              </a:buClr>
              <a:buSzPts val="1800"/>
              <a:buChar char="•"/>
              <a:defRPr sz="1800"/>
            </a:lvl1pPr>
            <a:lvl2pPr indent="-342900" lvl="1" marL="914400" algn="l">
              <a:lnSpc>
                <a:spcPct val="100000"/>
              </a:lnSpc>
              <a:spcBef>
                <a:spcPts val="360"/>
              </a:spcBef>
              <a:spcAft>
                <a:spcPts val="0"/>
              </a:spcAft>
              <a:buClr>
                <a:schemeClr val="accent6"/>
              </a:buClr>
              <a:buSzPts val="1800"/>
              <a:buChar char="•"/>
              <a:defRPr sz="1800"/>
            </a:lvl2pPr>
            <a:lvl3pPr indent="-342900" lvl="2" marL="1371600" algn="l">
              <a:lnSpc>
                <a:spcPct val="100000"/>
              </a:lnSpc>
              <a:spcBef>
                <a:spcPts val="360"/>
              </a:spcBef>
              <a:spcAft>
                <a:spcPts val="0"/>
              </a:spcAft>
              <a:buClr>
                <a:schemeClr val="accent6"/>
              </a:buClr>
              <a:buSzPts val="1800"/>
              <a:buChar char="•"/>
              <a:defRPr sz="1800"/>
            </a:lvl3pPr>
            <a:lvl4pPr indent="-342900" lvl="3" marL="1828800" algn="l">
              <a:lnSpc>
                <a:spcPct val="100000"/>
              </a:lnSpc>
              <a:spcBef>
                <a:spcPts val="360"/>
              </a:spcBef>
              <a:spcAft>
                <a:spcPts val="0"/>
              </a:spcAft>
              <a:buClr>
                <a:schemeClr val="accent6"/>
              </a:buClr>
              <a:buSzPts val="1800"/>
              <a:buChar char="•"/>
              <a:defRPr sz="1800"/>
            </a:lvl4pPr>
            <a:lvl5pPr indent="-342900" lvl="4" marL="2286000" algn="l">
              <a:lnSpc>
                <a:spcPct val="100000"/>
              </a:lnSpc>
              <a:spcBef>
                <a:spcPts val="360"/>
              </a:spcBef>
              <a:spcAft>
                <a:spcPts val="0"/>
              </a:spcAft>
              <a:buClr>
                <a:schemeClr val="accent6"/>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5" name="Google Shape;105;p43"/>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600">
                <a:solidFill>
                  <a:schemeClr val="accent6"/>
                </a:solidFill>
                <a:latin typeface="Arial Black"/>
                <a:ea typeface="Arial Black"/>
                <a:cs typeface="Arial Black"/>
                <a:sym typeface="Arial Black"/>
              </a:defRPr>
            </a:lvl1pPr>
            <a:lvl2pPr indent="0" lvl="1" marL="0" algn="r">
              <a:spcBef>
                <a:spcPts val="0"/>
              </a:spcBef>
              <a:buNone/>
              <a:defRPr sz="1600">
                <a:solidFill>
                  <a:schemeClr val="accent6"/>
                </a:solidFill>
                <a:latin typeface="Arial Black"/>
                <a:ea typeface="Arial Black"/>
                <a:cs typeface="Arial Black"/>
                <a:sym typeface="Arial Black"/>
              </a:defRPr>
            </a:lvl2pPr>
            <a:lvl3pPr indent="0" lvl="2" marL="0" algn="r">
              <a:spcBef>
                <a:spcPts val="0"/>
              </a:spcBef>
              <a:buNone/>
              <a:defRPr sz="1600">
                <a:solidFill>
                  <a:schemeClr val="accent6"/>
                </a:solidFill>
                <a:latin typeface="Arial Black"/>
                <a:ea typeface="Arial Black"/>
                <a:cs typeface="Arial Black"/>
                <a:sym typeface="Arial Black"/>
              </a:defRPr>
            </a:lvl3pPr>
            <a:lvl4pPr indent="0" lvl="3" marL="0" algn="r">
              <a:spcBef>
                <a:spcPts val="0"/>
              </a:spcBef>
              <a:buNone/>
              <a:defRPr sz="1600">
                <a:solidFill>
                  <a:schemeClr val="accent6"/>
                </a:solidFill>
                <a:latin typeface="Arial Black"/>
                <a:ea typeface="Arial Black"/>
                <a:cs typeface="Arial Black"/>
                <a:sym typeface="Arial Black"/>
              </a:defRPr>
            </a:lvl4pPr>
            <a:lvl5pPr indent="0" lvl="4" marL="0" algn="r">
              <a:spcBef>
                <a:spcPts val="0"/>
              </a:spcBef>
              <a:buNone/>
              <a:defRPr sz="1600">
                <a:solidFill>
                  <a:schemeClr val="accent6"/>
                </a:solidFill>
                <a:latin typeface="Arial Black"/>
                <a:ea typeface="Arial Black"/>
                <a:cs typeface="Arial Black"/>
                <a:sym typeface="Arial Black"/>
              </a:defRPr>
            </a:lvl5pPr>
            <a:lvl6pPr indent="0" lvl="5" marL="0" algn="r">
              <a:spcBef>
                <a:spcPts val="0"/>
              </a:spcBef>
              <a:buNone/>
              <a:defRPr sz="1600">
                <a:solidFill>
                  <a:schemeClr val="accent6"/>
                </a:solidFill>
                <a:latin typeface="Arial Black"/>
                <a:ea typeface="Arial Black"/>
                <a:cs typeface="Arial Black"/>
                <a:sym typeface="Arial Black"/>
              </a:defRPr>
            </a:lvl6pPr>
            <a:lvl7pPr indent="0" lvl="6" marL="0" algn="r">
              <a:spcBef>
                <a:spcPts val="0"/>
              </a:spcBef>
              <a:buNone/>
              <a:defRPr sz="1600">
                <a:solidFill>
                  <a:schemeClr val="accent6"/>
                </a:solidFill>
                <a:latin typeface="Arial Black"/>
                <a:ea typeface="Arial Black"/>
                <a:cs typeface="Arial Black"/>
                <a:sym typeface="Arial Black"/>
              </a:defRPr>
            </a:lvl7pPr>
            <a:lvl8pPr indent="0" lvl="7" marL="0" algn="r">
              <a:spcBef>
                <a:spcPts val="0"/>
              </a:spcBef>
              <a:buNone/>
              <a:defRPr sz="1600">
                <a:solidFill>
                  <a:schemeClr val="accent6"/>
                </a:solidFill>
                <a:latin typeface="Arial Black"/>
                <a:ea typeface="Arial Black"/>
                <a:cs typeface="Arial Black"/>
                <a:sym typeface="Arial Black"/>
              </a:defRPr>
            </a:lvl8pPr>
            <a:lvl9pPr indent="0" lvl="8" marL="0" algn="r">
              <a:spcBef>
                <a:spcPts val="0"/>
              </a:spcBef>
              <a:buNone/>
              <a:defRPr sz="1600">
                <a:solidFill>
                  <a:schemeClr val="accent6"/>
                </a:solidFill>
                <a:latin typeface="Arial Black"/>
                <a:ea typeface="Arial Black"/>
                <a:cs typeface="Arial Black"/>
                <a:sym typeface="Arial Black"/>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3">
  <p:cSld name="Summary 3">
    <p:spTree>
      <p:nvGrpSpPr>
        <p:cNvPr id="106" name="Shape 106"/>
        <p:cNvGrpSpPr/>
        <p:nvPr/>
      </p:nvGrpSpPr>
      <p:grpSpPr>
        <a:xfrm>
          <a:off x="0" y="0"/>
          <a:ext cx="0" cy="0"/>
          <a:chOff x="0" y="0"/>
          <a:chExt cx="0" cy="0"/>
        </a:xfrm>
      </p:grpSpPr>
      <p:pic>
        <p:nvPicPr>
          <p:cNvPr id="107" name="Google Shape;107;p44"/>
          <p:cNvPicPr preferRelativeResize="0"/>
          <p:nvPr/>
        </p:nvPicPr>
        <p:blipFill rotWithShape="1">
          <a:blip r:embed="rId2">
            <a:alphaModFix/>
          </a:blip>
          <a:srcRect b="0" l="0" r="0" t="7193"/>
          <a:stretch/>
        </p:blipFill>
        <p:spPr>
          <a:xfrm>
            <a:off x="1" y="-1"/>
            <a:ext cx="443344" cy="6856025"/>
          </a:xfrm>
          <a:custGeom>
            <a:rect b="b" l="l" r="r" t="t"/>
            <a:pathLst>
              <a:path extrusionOk="0" h="4795637" w="1734410">
                <a:moveTo>
                  <a:pt x="0" y="0"/>
                </a:moveTo>
                <a:lnTo>
                  <a:pt x="1734410" y="0"/>
                </a:lnTo>
                <a:lnTo>
                  <a:pt x="1734410" y="4795637"/>
                </a:lnTo>
                <a:lnTo>
                  <a:pt x="0" y="4795637"/>
                </a:lnTo>
                <a:close/>
              </a:path>
            </a:pathLst>
          </a:custGeom>
          <a:noFill/>
          <a:ln>
            <a:noFill/>
          </a:ln>
        </p:spPr>
      </p:pic>
      <p:sp>
        <p:nvSpPr>
          <p:cNvPr id="108" name="Google Shape;108;p44"/>
          <p:cNvSpPr txBox="1"/>
          <p:nvPr>
            <p:ph type="title"/>
          </p:nvPr>
        </p:nvSpPr>
        <p:spPr>
          <a:xfrm>
            <a:off x="1550564" y="1057274"/>
            <a:ext cx="9875463" cy="999746"/>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b="1"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44"/>
          <p:cNvSpPr/>
          <p:nvPr/>
        </p:nvSpPr>
        <p:spPr>
          <a:xfrm rot="10800000">
            <a:off x="-3" y="4420134"/>
            <a:ext cx="1293237" cy="2437866"/>
          </a:xfrm>
          <a:custGeom>
            <a:rect b="b" l="l" r="r" t="t"/>
            <a:pathLst>
              <a:path extrusionOk="0" h="2437866" w="1293237">
                <a:moveTo>
                  <a:pt x="1293237" y="2437866"/>
                </a:moveTo>
                <a:lnTo>
                  <a:pt x="1292465" y="2437373"/>
                </a:lnTo>
                <a:cubicBezTo>
                  <a:pt x="511725" y="1903845"/>
                  <a:pt x="0" y="1011184"/>
                  <a:pt x="0" y="0"/>
                </a:cubicBezTo>
                <a:lnTo>
                  <a:pt x="1293237"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10" name="Google Shape;110;p44"/>
          <p:cNvSpPr txBox="1"/>
          <p:nvPr>
            <p:ph idx="1" type="body"/>
          </p:nvPr>
        </p:nvSpPr>
        <p:spPr>
          <a:xfrm>
            <a:off x="1550564" y="2303028"/>
            <a:ext cx="5829147" cy="3961593"/>
          </a:xfrm>
          <a:prstGeom prst="rect">
            <a:avLst/>
          </a:prstGeom>
          <a:noFill/>
          <a:ln>
            <a:noFill/>
          </a:ln>
        </p:spPr>
        <p:txBody>
          <a:bodyPr anchorCtr="0" anchor="t" bIns="0" lIns="91425" spcFirstLastPara="1" rIns="91425" wrap="square" tIns="0">
            <a:normAutofit/>
          </a:bodyPr>
          <a:lstStyle>
            <a:lvl1pPr indent="-342900" lvl="0" marL="457200" algn="l">
              <a:lnSpc>
                <a:spcPct val="100000"/>
              </a:lnSpc>
              <a:spcBef>
                <a:spcPts val="1000"/>
              </a:spcBef>
              <a:spcAft>
                <a:spcPts val="0"/>
              </a:spcAft>
              <a:buClr>
                <a:schemeClr val="accent6"/>
              </a:buClr>
              <a:buSzPts val="1800"/>
              <a:buChar char="•"/>
              <a:defRPr sz="1800"/>
            </a:lvl1pPr>
            <a:lvl2pPr indent="-342900" lvl="1" marL="914400" algn="l">
              <a:lnSpc>
                <a:spcPct val="100000"/>
              </a:lnSpc>
              <a:spcBef>
                <a:spcPts val="1000"/>
              </a:spcBef>
              <a:spcAft>
                <a:spcPts val="0"/>
              </a:spcAft>
              <a:buClr>
                <a:schemeClr val="accent6"/>
              </a:buClr>
              <a:buSzPts val="1800"/>
              <a:buChar char="•"/>
              <a:defRPr sz="1800"/>
            </a:lvl2pPr>
            <a:lvl3pPr indent="-342900" lvl="2" marL="1371600" algn="l">
              <a:lnSpc>
                <a:spcPct val="100000"/>
              </a:lnSpc>
              <a:spcBef>
                <a:spcPts val="1000"/>
              </a:spcBef>
              <a:spcAft>
                <a:spcPts val="0"/>
              </a:spcAft>
              <a:buClr>
                <a:schemeClr val="accent6"/>
              </a:buClr>
              <a:buSzPts val="1800"/>
              <a:buChar char="•"/>
              <a:defRPr sz="1800"/>
            </a:lvl3pPr>
            <a:lvl4pPr indent="-342900" lvl="3" marL="1828800" algn="l">
              <a:lnSpc>
                <a:spcPct val="100000"/>
              </a:lnSpc>
              <a:spcBef>
                <a:spcPts val="1000"/>
              </a:spcBef>
              <a:spcAft>
                <a:spcPts val="0"/>
              </a:spcAft>
              <a:buClr>
                <a:schemeClr val="accent6"/>
              </a:buClr>
              <a:buSzPts val="1800"/>
              <a:buChar char="•"/>
              <a:defRPr sz="1800"/>
            </a:lvl4pPr>
            <a:lvl5pPr indent="-342900" lvl="4" marL="2286000" algn="l">
              <a:lnSpc>
                <a:spcPct val="100000"/>
              </a:lnSpc>
              <a:spcBef>
                <a:spcPts val="1000"/>
              </a:spcBef>
              <a:spcAft>
                <a:spcPts val="0"/>
              </a:spcAft>
              <a:buClr>
                <a:schemeClr val="accent6"/>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 name="Google Shape;111;p44"/>
          <p:cNvSpPr txBox="1"/>
          <p:nvPr>
            <p:ph idx="2" type="body"/>
          </p:nvPr>
        </p:nvSpPr>
        <p:spPr>
          <a:xfrm>
            <a:off x="7940842" y="2303028"/>
            <a:ext cx="3485184" cy="3961593"/>
          </a:xfrm>
          <a:prstGeom prst="rect">
            <a:avLst/>
          </a:prstGeom>
          <a:noFill/>
          <a:ln>
            <a:noFill/>
          </a:ln>
        </p:spPr>
        <p:txBody>
          <a:bodyPr anchorCtr="0" anchor="t" bIns="0" lIns="91425" spcFirstLastPara="1" rIns="91425" wrap="square" tIns="0">
            <a:normAutofit/>
          </a:bodyPr>
          <a:lstStyle>
            <a:lvl1pPr indent="-342900" lvl="0" marL="457200" algn="l">
              <a:lnSpc>
                <a:spcPct val="100000"/>
              </a:lnSpc>
              <a:spcBef>
                <a:spcPts val="1000"/>
              </a:spcBef>
              <a:spcAft>
                <a:spcPts val="0"/>
              </a:spcAft>
              <a:buClr>
                <a:schemeClr val="accent6"/>
              </a:buClr>
              <a:buSzPts val="1800"/>
              <a:buChar char="•"/>
              <a:defRPr sz="1800"/>
            </a:lvl1pPr>
            <a:lvl2pPr indent="-342900" lvl="1" marL="914400" algn="l">
              <a:lnSpc>
                <a:spcPct val="100000"/>
              </a:lnSpc>
              <a:spcBef>
                <a:spcPts val="1000"/>
              </a:spcBef>
              <a:spcAft>
                <a:spcPts val="0"/>
              </a:spcAft>
              <a:buClr>
                <a:schemeClr val="accent6"/>
              </a:buClr>
              <a:buSzPts val="1800"/>
              <a:buChar char="•"/>
              <a:defRPr sz="1800"/>
            </a:lvl2pPr>
            <a:lvl3pPr indent="-342900" lvl="2" marL="1371600" algn="l">
              <a:lnSpc>
                <a:spcPct val="100000"/>
              </a:lnSpc>
              <a:spcBef>
                <a:spcPts val="1000"/>
              </a:spcBef>
              <a:spcAft>
                <a:spcPts val="0"/>
              </a:spcAft>
              <a:buClr>
                <a:schemeClr val="accent6"/>
              </a:buClr>
              <a:buSzPts val="1800"/>
              <a:buChar char="•"/>
              <a:defRPr sz="1800"/>
            </a:lvl3pPr>
            <a:lvl4pPr indent="-342900" lvl="3" marL="1828800" algn="l">
              <a:lnSpc>
                <a:spcPct val="100000"/>
              </a:lnSpc>
              <a:spcBef>
                <a:spcPts val="1000"/>
              </a:spcBef>
              <a:spcAft>
                <a:spcPts val="0"/>
              </a:spcAft>
              <a:buClr>
                <a:schemeClr val="accent6"/>
              </a:buClr>
              <a:buSzPts val="1800"/>
              <a:buChar char="•"/>
              <a:defRPr sz="1800"/>
            </a:lvl4pPr>
            <a:lvl5pPr indent="-342900" lvl="4" marL="2286000" algn="l">
              <a:lnSpc>
                <a:spcPct val="100000"/>
              </a:lnSpc>
              <a:spcBef>
                <a:spcPts val="1000"/>
              </a:spcBef>
              <a:spcAft>
                <a:spcPts val="0"/>
              </a:spcAft>
              <a:buClr>
                <a:schemeClr val="accent6"/>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 name="Google Shape;112;p44"/>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600">
                <a:solidFill>
                  <a:schemeClr val="accent6"/>
                </a:solidFill>
                <a:latin typeface="Arial Black"/>
                <a:ea typeface="Arial Black"/>
                <a:cs typeface="Arial Black"/>
                <a:sym typeface="Arial Black"/>
              </a:defRPr>
            </a:lvl1pPr>
            <a:lvl2pPr indent="0" lvl="1" marL="0" algn="r">
              <a:spcBef>
                <a:spcPts val="0"/>
              </a:spcBef>
              <a:buNone/>
              <a:defRPr sz="1600">
                <a:solidFill>
                  <a:schemeClr val="accent6"/>
                </a:solidFill>
                <a:latin typeface="Arial Black"/>
                <a:ea typeface="Arial Black"/>
                <a:cs typeface="Arial Black"/>
                <a:sym typeface="Arial Black"/>
              </a:defRPr>
            </a:lvl2pPr>
            <a:lvl3pPr indent="0" lvl="2" marL="0" algn="r">
              <a:spcBef>
                <a:spcPts val="0"/>
              </a:spcBef>
              <a:buNone/>
              <a:defRPr sz="1600">
                <a:solidFill>
                  <a:schemeClr val="accent6"/>
                </a:solidFill>
                <a:latin typeface="Arial Black"/>
                <a:ea typeface="Arial Black"/>
                <a:cs typeface="Arial Black"/>
                <a:sym typeface="Arial Black"/>
              </a:defRPr>
            </a:lvl3pPr>
            <a:lvl4pPr indent="0" lvl="3" marL="0" algn="r">
              <a:spcBef>
                <a:spcPts val="0"/>
              </a:spcBef>
              <a:buNone/>
              <a:defRPr sz="1600">
                <a:solidFill>
                  <a:schemeClr val="accent6"/>
                </a:solidFill>
                <a:latin typeface="Arial Black"/>
                <a:ea typeface="Arial Black"/>
                <a:cs typeface="Arial Black"/>
                <a:sym typeface="Arial Black"/>
              </a:defRPr>
            </a:lvl4pPr>
            <a:lvl5pPr indent="0" lvl="4" marL="0" algn="r">
              <a:spcBef>
                <a:spcPts val="0"/>
              </a:spcBef>
              <a:buNone/>
              <a:defRPr sz="1600">
                <a:solidFill>
                  <a:schemeClr val="accent6"/>
                </a:solidFill>
                <a:latin typeface="Arial Black"/>
                <a:ea typeface="Arial Black"/>
                <a:cs typeface="Arial Black"/>
                <a:sym typeface="Arial Black"/>
              </a:defRPr>
            </a:lvl5pPr>
            <a:lvl6pPr indent="0" lvl="5" marL="0" algn="r">
              <a:spcBef>
                <a:spcPts val="0"/>
              </a:spcBef>
              <a:buNone/>
              <a:defRPr sz="1600">
                <a:solidFill>
                  <a:schemeClr val="accent6"/>
                </a:solidFill>
                <a:latin typeface="Arial Black"/>
                <a:ea typeface="Arial Black"/>
                <a:cs typeface="Arial Black"/>
                <a:sym typeface="Arial Black"/>
              </a:defRPr>
            </a:lvl6pPr>
            <a:lvl7pPr indent="0" lvl="6" marL="0" algn="r">
              <a:spcBef>
                <a:spcPts val="0"/>
              </a:spcBef>
              <a:buNone/>
              <a:defRPr sz="1600">
                <a:solidFill>
                  <a:schemeClr val="accent6"/>
                </a:solidFill>
                <a:latin typeface="Arial Black"/>
                <a:ea typeface="Arial Black"/>
                <a:cs typeface="Arial Black"/>
                <a:sym typeface="Arial Black"/>
              </a:defRPr>
            </a:lvl7pPr>
            <a:lvl8pPr indent="0" lvl="7" marL="0" algn="r">
              <a:spcBef>
                <a:spcPts val="0"/>
              </a:spcBef>
              <a:buNone/>
              <a:defRPr sz="1600">
                <a:solidFill>
                  <a:schemeClr val="accent6"/>
                </a:solidFill>
                <a:latin typeface="Arial Black"/>
                <a:ea typeface="Arial Black"/>
                <a:cs typeface="Arial Black"/>
                <a:sym typeface="Arial Black"/>
              </a:defRPr>
            </a:lvl8pPr>
            <a:lvl9pPr indent="0" lvl="8" marL="0" algn="r">
              <a:spcBef>
                <a:spcPts val="0"/>
              </a:spcBef>
              <a:buNone/>
              <a:defRPr sz="1600">
                <a:solidFill>
                  <a:schemeClr val="accent6"/>
                </a:solidFill>
                <a:latin typeface="Arial Black"/>
                <a:ea typeface="Arial Black"/>
                <a:cs typeface="Arial Black"/>
                <a:sym typeface="Arial Black"/>
              </a:defRPr>
            </a:lvl9pPr>
          </a:lstStyle>
          <a:p>
            <a:pPr indent="0" lvl="0" marL="0" rtl="0" algn="r">
              <a:spcBef>
                <a:spcPts val="0"/>
              </a:spcBef>
              <a:spcAft>
                <a:spcPts val="0"/>
              </a:spcAft>
              <a:buNone/>
            </a:pPr>
            <a:fld id="{00000000-1234-1234-1234-123412341234}" type="slidenum">
              <a:rPr lang="en-US"/>
              <a:t>‹#›</a:t>
            </a:fld>
            <a:endParaRPr/>
          </a:p>
        </p:txBody>
      </p:sp>
      <p:pic>
        <p:nvPicPr>
          <p:cNvPr id="113" name="Google Shape;113;p44"/>
          <p:cNvPicPr preferRelativeResize="0"/>
          <p:nvPr/>
        </p:nvPicPr>
        <p:blipFill rotWithShape="1">
          <a:blip r:embed="rId2">
            <a:alphaModFix/>
          </a:blip>
          <a:srcRect b="0" l="0" r="0" t="7193"/>
          <a:stretch/>
        </p:blipFill>
        <p:spPr>
          <a:xfrm rot="5400000">
            <a:off x="6072641" y="-5676015"/>
            <a:ext cx="443344" cy="11795374"/>
          </a:xfrm>
          <a:custGeom>
            <a:rect b="b" l="l" r="r" t="t"/>
            <a:pathLst>
              <a:path extrusionOk="0" h="4795637" w="1734410">
                <a:moveTo>
                  <a:pt x="0" y="0"/>
                </a:moveTo>
                <a:lnTo>
                  <a:pt x="1734410" y="0"/>
                </a:lnTo>
                <a:lnTo>
                  <a:pt x="1734410" y="4795637"/>
                </a:lnTo>
                <a:lnTo>
                  <a:pt x="0" y="4795637"/>
                </a:lnTo>
                <a:close/>
              </a:path>
            </a:pathLst>
          </a:custGeom>
          <a:noFill/>
          <a:ln>
            <a:noFill/>
          </a:ln>
        </p:spPr>
      </p:pic>
      <p:pic>
        <p:nvPicPr>
          <p:cNvPr id="114" name="Google Shape;114;p44"/>
          <p:cNvPicPr preferRelativeResize="0"/>
          <p:nvPr/>
        </p:nvPicPr>
        <p:blipFill rotWithShape="1">
          <a:blip r:embed="rId3">
            <a:alphaModFix/>
          </a:blip>
          <a:srcRect b="0" l="0" r="10856" t="11443"/>
          <a:stretch/>
        </p:blipFill>
        <p:spPr>
          <a:xfrm rot="-5400000">
            <a:off x="-6447" y="6444"/>
            <a:ext cx="1961253" cy="1948364"/>
          </a:xfrm>
          <a:custGeom>
            <a:rect b="b" l="l" r="r" t="t"/>
            <a:pathLst>
              <a:path extrusionOk="0" h="1948364" w="1961253">
                <a:moveTo>
                  <a:pt x="1961253" y="0"/>
                </a:moveTo>
                <a:lnTo>
                  <a:pt x="1961253" y="1948364"/>
                </a:lnTo>
                <a:lnTo>
                  <a:pt x="0" y="1948364"/>
                </a:lnTo>
                <a:lnTo>
                  <a:pt x="0" y="0"/>
                </a:lnTo>
                <a:close/>
              </a:path>
            </a:pathLst>
          </a:custGeom>
          <a:noFill/>
          <a:ln>
            <a:noFill/>
          </a:ln>
        </p:spPr>
      </p:pic>
      <p:sp>
        <p:nvSpPr>
          <p:cNvPr id="115" name="Google Shape;115;p44"/>
          <p:cNvSpPr/>
          <p:nvPr/>
        </p:nvSpPr>
        <p:spPr>
          <a:xfrm>
            <a:off x="396626" y="4929577"/>
            <a:ext cx="775021" cy="775021"/>
          </a:xfrm>
          <a:custGeom>
            <a:rect b="b" l="l" r="r" t="t"/>
            <a:pathLst>
              <a:path extrusionOk="0" h="775021" w="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2">
  <p:cSld name="Timeline 2">
    <p:spTree>
      <p:nvGrpSpPr>
        <p:cNvPr id="116" name="Shape 116"/>
        <p:cNvGrpSpPr/>
        <p:nvPr/>
      </p:nvGrpSpPr>
      <p:grpSpPr>
        <a:xfrm>
          <a:off x="0" y="0"/>
          <a:ext cx="0" cy="0"/>
          <a:chOff x="0" y="0"/>
          <a:chExt cx="0" cy="0"/>
        </a:xfrm>
      </p:grpSpPr>
      <p:sp>
        <p:nvSpPr>
          <p:cNvPr id="117" name="Google Shape;117;p45"/>
          <p:cNvSpPr/>
          <p:nvPr/>
        </p:nvSpPr>
        <p:spPr>
          <a:xfrm>
            <a:off x="-24064" y="0"/>
            <a:ext cx="12216063" cy="346710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450">
              <a:solidFill>
                <a:schemeClr val="lt1"/>
              </a:solidFill>
              <a:latin typeface="EB Garamond"/>
              <a:ea typeface="EB Garamond"/>
              <a:cs typeface="EB Garamond"/>
              <a:sym typeface="EB Garamond"/>
            </a:endParaRPr>
          </a:p>
        </p:txBody>
      </p:sp>
      <p:sp>
        <p:nvSpPr>
          <p:cNvPr id="118" name="Google Shape;118;p45"/>
          <p:cNvSpPr/>
          <p:nvPr/>
        </p:nvSpPr>
        <p:spPr>
          <a:xfrm>
            <a:off x="443346" y="420493"/>
            <a:ext cx="11305309" cy="602672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EB Garamond"/>
              <a:ea typeface="EB Garamond"/>
              <a:cs typeface="EB Garamond"/>
              <a:sym typeface="EB Garamond"/>
            </a:endParaRPr>
          </a:p>
        </p:txBody>
      </p:sp>
      <p:sp>
        <p:nvSpPr>
          <p:cNvPr id="119" name="Google Shape;119;p45"/>
          <p:cNvSpPr txBox="1"/>
          <p:nvPr>
            <p:ph type="title"/>
          </p:nvPr>
        </p:nvSpPr>
        <p:spPr>
          <a:xfrm>
            <a:off x="914400" y="1057274"/>
            <a:ext cx="10511627" cy="1012785"/>
          </a:xfrm>
          <a:prstGeom prst="rect">
            <a:avLst/>
          </a:prstGeom>
          <a:noFill/>
          <a:ln>
            <a:noFill/>
          </a:ln>
        </p:spPr>
        <p:txBody>
          <a:bodyPr anchorCtr="0" anchor="b" bIns="0" lIns="91425" spcFirstLastPara="1" rIns="91425" wrap="square" tIns="0">
            <a:noAutofit/>
          </a:bodyPr>
          <a:lstStyle>
            <a:lvl1pPr lvl="0" algn="ctr">
              <a:lnSpc>
                <a:spcPct val="100000"/>
              </a:lnSpc>
              <a:spcBef>
                <a:spcPts val="0"/>
              </a:spcBef>
              <a:spcAft>
                <a:spcPts val="0"/>
              </a:spcAft>
              <a:buClr>
                <a:schemeClr val="accent6"/>
              </a:buClr>
              <a:buSzPts val="3600"/>
              <a:buFont typeface="Arial Black"/>
              <a:buNone/>
              <a:defRPr sz="3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0" name="Google Shape;120;p45"/>
          <p:cNvSpPr txBox="1"/>
          <p:nvPr>
            <p:ph idx="1" type="body"/>
          </p:nvPr>
        </p:nvSpPr>
        <p:spPr>
          <a:xfrm>
            <a:off x="914400" y="2316067"/>
            <a:ext cx="10511627" cy="3948557"/>
          </a:xfrm>
          <a:prstGeom prst="rect">
            <a:avLst/>
          </a:prstGeom>
          <a:noFill/>
          <a:ln>
            <a:noFill/>
          </a:ln>
        </p:spPr>
        <p:txBody>
          <a:bodyPr anchorCtr="0" anchor="t" bIns="91425" lIns="91425" spcFirstLastPara="1" rIns="91425" wrap="square" tIns="91425">
            <a:normAutofit/>
          </a:bodyPr>
          <a:lstStyle>
            <a:lvl1pPr indent="-342900" lvl="0" marL="457200" algn="l">
              <a:lnSpc>
                <a:spcPct val="100000"/>
              </a:lnSpc>
              <a:spcBef>
                <a:spcPts val="1000"/>
              </a:spcBef>
              <a:spcAft>
                <a:spcPts val="0"/>
              </a:spcAft>
              <a:buClr>
                <a:schemeClr val="accent6"/>
              </a:buClr>
              <a:buSzPts val="1800"/>
              <a:buChar char="•"/>
              <a:defRPr sz="1800"/>
            </a:lvl1pPr>
            <a:lvl2pPr indent="-342900" lvl="1" marL="914400" algn="l">
              <a:lnSpc>
                <a:spcPct val="100000"/>
              </a:lnSpc>
              <a:spcBef>
                <a:spcPts val="1000"/>
              </a:spcBef>
              <a:spcAft>
                <a:spcPts val="0"/>
              </a:spcAft>
              <a:buClr>
                <a:schemeClr val="accent6"/>
              </a:buClr>
              <a:buSzPts val="1800"/>
              <a:buChar char="•"/>
              <a:defRPr sz="1800"/>
            </a:lvl2pPr>
            <a:lvl3pPr indent="-342900" lvl="2" marL="1371600" algn="l">
              <a:lnSpc>
                <a:spcPct val="100000"/>
              </a:lnSpc>
              <a:spcBef>
                <a:spcPts val="1000"/>
              </a:spcBef>
              <a:spcAft>
                <a:spcPts val="0"/>
              </a:spcAft>
              <a:buClr>
                <a:schemeClr val="accent6"/>
              </a:buClr>
              <a:buSzPts val="1800"/>
              <a:buChar char="•"/>
              <a:defRPr sz="1800"/>
            </a:lvl3pPr>
            <a:lvl4pPr indent="-342900" lvl="3" marL="1828800" algn="l">
              <a:lnSpc>
                <a:spcPct val="100000"/>
              </a:lnSpc>
              <a:spcBef>
                <a:spcPts val="1000"/>
              </a:spcBef>
              <a:spcAft>
                <a:spcPts val="0"/>
              </a:spcAft>
              <a:buClr>
                <a:schemeClr val="accent6"/>
              </a:buClr>
              <a:buSzPts val="1800"/>
              <a:buChar char="•"/>
              <a:defRPr sz="1800"/>
            </a:lvl4pPr>
            <a:lvl5pPr indent="-342900" lvl="4" marL="2286000" algn="l">
              <a:lnSpc>
                <a:spcPct val="100000"/>
              </a:lnSpc>
              <a:spcBef>
                <a:spcPts val="1000"/>
              </a:spcBef>
              <a:spcAft>
                <a:spcPts val="0"/>
              </a:spcAft>
              <a:buClr>
                <a:schemeClr val="accent6"/>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1" name="Google Shape;121;p45"/>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600">
                <a:solidFill>
                  <a:schemeClr val="accent6"/>
                </a:solidFill>
                <a:latin typeface="Arial Black"/>
                <a:ea typeface="Arial Black"/>
                <a:cs typeface="Arial Black"/>
                <a:sym typeface="Arial Black"/>
              </a:defRPr>
            </a:lvl1pPr>
            <a:lvl2pPr indent="0" lvl="1" marL="0" algn="r">
              <a:spcBef>
                <a:spcPts val="0"/>
              </a:spcBef>
              <a:buNone/>
              <a:defRPr sz="1600">
                <a:solidFill>
                  <a:schemeClr val="accent6"/>
                </a:solidFill>
                <a:latin typeface="Arial Black"/>
                <a:ea typeface="Arial Black"/>
                <a:cs typeface="Arial Black"/>
                <a:sym typeface="Arial Black"/>
              </a:defRPr>
            </a:lvl2pPr>
            <a:lvl3pPr indent="0" lvl="2" marL="0" algn="r">
              <a:spcBef>
                <a:spcPts val="0"/>
              </a:spcBef>
              <a:buNone/>
              <a:defRPr sz="1600">
                <a:solidFill>
                  <a:schemeClr val="accent6"/>
                </a:solidFill>
                <a:latin typeface="Arial Black"/>
                <a:ea typeface="Arial Black"/>
                <a:cs typeface="Arial Black"/>
                <a:sym typeface="Arial Black"/>
              </a:defRPr>
            </a:lvl3pPr>
            <a:lvl4pPr indent="0" lvl="3" marL="0" algn="r">
              <a:spcBef>
                <a:spcPts val="0"/>
              </a:spcBef>
              <a:buNone/>
              <a:defRPr sz="1600">
                <a:solidFill>
                  <a:schemeClr val="accent6"/>
                </a:solidFill>
                <a:latin typeface="Arial Black"/>
                <a:ea typeface="Arial Black"/>
                <a:cs typeface="Arial Black"/>
                <a:sym typeface="Arial Black"/>
              </a:defRPr>
            </a:lvl4pPr>
            <a:lvl5pPr indent="0" lvl="4" marL="0" algn="r">
              <a:spcBef>
                <a:spcPts val="0"/>
              </a:spcBef>
              <a:buNone/>
              <a:defRPr sz="1600">
                <a:solidFill>
                  <a:schemeClr val="accent6"/>
                </a:solidFill>
                <a:latin typeface="Arial Black"/>
                <a:ea typeface="Arial Black"/>
                <a:cs typeface="Arial Black"/>
                <a:sym typeface="Arial Black"/>
              </a:defRPr>
            </a:lvl5pPr>
            <a:lvl6pPr indent="0" lvl="5" marL="0" algn="r">
              <a:spcBef>
                <a:spcPts val="0"/>
              </a:spcBef>
              <a:buNone/>
              <a:defRPr sz="1600">
                <a:solidFill>
                  <a:schemeClr val="accent6"/>
                </a:solidFill>
                <a:latin typeface="Arial Black"/>
                <a:ea typeface="Arial Black"/>
                <a:cs typeface="Arial Black"/>
                <a:sym typeface="Arial Black"/>
              </a:defRPr>
            </a:lvl6pPr>
            <a:lvl7pPr indent="0" lvl="6" marL="0" algn="r">
              <a:spcBef>
                <a:spcPts val="0"/>
              </a:spcBef>
              <a:buNone/>
              <a:defRPr sz="1600">
                <a:solidFill>
                  <a:schemeClr val="accent6"/>
                </a:solidFill>
                <a:latin typeface="Arial Black"/>
                <a:ea typeface="Arial Black"/>
                <a:cs typeface="Arial Black"/>
                <a:sym typeface="Arial Black"/>
              </a:defRPr>
            </a:lvl7pPr>
            <a:lvl8pPr indent="0" lvl="7" marL="0" algn="r">
              <a:spcBef>
                <a:spcPts val="0"/>
              </a:spcBef>
              <a:buNone/>
              <a:defRPr sz="1600">
                <a:solidFill>
                  <a:schemeClr val="accent6"/>
                </a:solidFill>
                <a:latin typeface="Arial Black"/>
                <a:ea typeface="Arial Black"/>
                <a:cs typeface="Arial Black"/>
                <a:sym typeface="Arial Black"/>
              </a:defRPr>
            </a:lvl8pPr>
            <a:lvl9pPr indent="0" lvl="8" marL="0" algn="r">
              <a:spcBef>
                <a:spcPts val="0"/>
              </a:spcBef>
              <a:buNone/>
              <a:defRPr sz="1600">
                <a:solidFill>
                  <a:schemeClr val="accent6"/>
                </a:solidFill>
                <a:latin typeface="Arial Black"/>
                <a:ea typeface="Arial Black"/>
                <a:cs typeface="Arial Black"/>
                <a:sym typeface="Arial Black"/>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2" name="Shape 122"/>
        <p:cNvGrpSpPr/>
        <p:nvPr/>
      </p:nvGrpSpPr>
      <p:grpSpPr>
        <a:xfrm>
          <a:off x="0" y="0"/>
          <a:ext cx="0" cy="0"/>
          <a:chOff x="0" y="0"/>
          <a:chExt cx="0" cy="0"/>
        </a:xfrm>
      </p:grpSpPr>
      <p:sp>
        <p:nvSpPr>
          <p:cNvPr id="123" name="Google Shape;123;p46"/>
          <p:cNvSpPr/>
          <p:nvPr/>
        </p:nvSpPr>
        <p:spPr>
          <a:xfrm>
            <a:off x="1" y="0"/>
            <a:ext cx="2242827" cy="2102966"/>
          </a:xfrm>
          <a:custGeom>
            <a:rect b="b" l="l" r="r" t="t"/>
            <a:pathLst>
              <a:path extrusionOk="0" h="2102966" w="2242827">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24" name="Google Shape;124;p46"/>
          <p:cNvSpPr/>
          <p:nvPr/>
        </p:nvSpPr>
        <p:spPr>
          <a:xfrm rot="10800000">
            <a:off x="9949173" y="4755034"/>
            <a:ext cx="2242827" cy="2102966"/>
          </a:xfrm>
          <a:custGeom>
            <a:rect b="b" l="l" r="r" t="t"/>
            <a:pathLst>
              <a:path extrusionOk="0" h="2102966" w="2242827">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25" name="Google Shape;125;p46"/>
          <p:cNvSpPr txBox="1"/>
          <p:nvPr>
            <p:ph type="title"/>
          </p:nvPr>
        </p:nvSpPr>
        <p:spPr>
          <a:xfrm>
            <a:off x="758952" y="731520"/>
            <a:ext cx="10671048" cy="1362057"/>
          </a:xfrm>
          <a:prstGeom prst="rect">
            <a:avLst/>
          </a:prstGeom>
          <a:noFill/>
          <a:ln>
            <a:noFill/>
          </a:ln>
        </p:spPr>
        <p:txBody>
          <a:bodyPr anchorCtr="0" anchor="ctr" bIns="45700" lIns="91425" spcFirstLastPara="1" rIns="91425" wrap="square" tIns="45700">
            <a:noAutofit/>
          </a:bodyPr>
          <a:lstStyle>
            <a:lvl1pPr lvl="0" algn="ctr">
              <a:lnSpc>
                <a:spcPct val="270833"/>
              </a:lnSpc>
              <a:spcBef>
                <a:spcPts val="0"/>
              </a:spcBef>
              <a:spcAft>
                <a:spcPts val="0"/>
              </a:spcAft>
              <a:buClr>
                <a:schemeClr val="accent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6" name="Google Shape;126;p46"/>
          <p:cNvSpPr txBox="1"/>
          <p:nvPr>
            <p:ph idx="12" type="sldNum"/>
          </p:nvPr>
        </p:nvSpPr>
        <p:spPr>
          <a:xfrm>
            <a:off x="10438475" y="457199"/>
            <a:ext cx="987552" cy="244503"/>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accent6"/>
                </a:solidFill>
                <a:latin typeface="EB Garamond"/>
                <a:ea typeface="EB Garamond"/>
                <a:cs typeface="EB Garamond"/>
                <a:sym typeface="EB Garamond"/>
              </a:defRPr>
            </a:lvl1pPr>
            <a:lvl2pPr indent="0" lvl="1" marL="0" algn="r">
              <a:spcBef>
                <a:spcPts val="0"/>
              </a:spcBef>
              <a:buNone/>
              <a:defRPr sz="1200">
                <a:solidFill>
                  <a:schemeClr val="accent6"/>
                </a:solidFill>
                <a:latin typeface="EB Garamond"/>
                <a:ea typeface="EB Garamond"/>
                <a:cs typeface="EB Garamond"/>
                <a:sym typeface="EB Garamond"/>
              </a:defRPr>
            </a:lvl2pPr>
            <a:lvl3pPr indent="0" lvl="2" marL="0" algn="r">
              <a:spcBef>
                <a:spcPts val="0"/>
              </a:spcBef>
              <a:buNone/>
              <a:defRPr sz="1200">
                <a:solidFill>
                  <a:schemeClr val="accent6"/>
                </a:solidFill>
                <a:latin typeface="EB Garamond"/>
                <a:ea typeface="EB Garamond"/>
                <a:cs typeface="EB Garamond"/>
                <a:sym typeface="EB Garamond"/>
              </a:defRPr>
            </a:lvl3pPr>
            <a:lvl4pPr indent="0" lvl="3" marL="0" algn="r">
              <a:spcBef>
                <a:spcPts val="0"/>
              </a:spcBef>
              <a:buNone/>
              <a:defRPr sz="1200">
                <a:solidFill>
                  <a:schemeClr val="accent6"/>
                </a:solidFill>
                <a:latin typeface="EB Garamond"/>
                <a:ea typeface="EB Garamond"/>
                <a:cs typeface="EB Garamond"/>
                <a:sym typeface="EB Garamond"/>
              </a:defRPr>
            </a:lvl4pPr>
            <a:lvl5pPr indent="0" lvl="4" marL="0" algn="r">
              <a:spcBef>
                <a:spcPts val="0"/>
              </a:spcBef>
              <a:buNone/>
              <a:defRPr sz="1200">
                <a:solidFill>
                  <a:schemeClr val="accent6"/>
                </a:solidFill>
                <a:latin typeface="EB Garamond"/>
                <a:ea typeface="EB Garamond"/>
                <a:cs typeface="EB Garamond"/>
                <a:sym typeface="EB Garamond"/>
              </a:defRPr>
            </a:lvl5pPr>
            <a:lvl6pPr indent="0" lvl="5" marL="0" algn="r">
              <a:spcBef>
                <a:spcPts val="0"/>
              </a:spcBef>
              <a:buNone/>
              <a:defRPr sz="1200">
                <a:solidFill>
                  <a:schemeClr val="accent6"/>
                </a:solidFill>
                <a:latin typeface="EB Garamond"/>
                <a:ea typeface="EB Garamond"/>
                <a:cs typeface="EB Garamond"/>
                <a:sym typeface="EB Garamond"/>
              </a:defRPr>
            </a:lvl6pPr>
            <a:lvl7pPr indent="0" lvl="6" marL="0" algn="r">
              <a:spcBef>
                <a:spcPts val="0"/>
              </a:spcBef>
              <a:buNone/>
              <a:defRPr sz="1200">
                <a:solidFill>
                  <a:schemeClr val="accent6"/>
                </a:solidFill>
                <a:latin typeface="EB Garamond"/>
                <a:ea typeface="EB Garamond"/>
                <a:cs typeface="EB Garamond"/>
                <a:sym typeface="EB Garamond"/>
              </a:defRPr>
            </a:lvl7pPr>
            <a:lvl8pPr indent="0" lvl="7" marL="0" algn="r">
              <a:spcBef>
                <a:spcPts val="0"/>
              </a:spcBef>
              <a:buNone/>
              <a:defRPr sz="1200">
                <a:solidFill>
                  <a:schemeClr val="accent6"/>
                </a:solidFill>
                <a:latin typeface="EB Garamond"/>
                <a:ea typeface="EB Garamond"/>
                <a:cs typeface="EB Garamond"/>
                <a:sym typeface="EB Garamond"/>
              </a:defRPr>
            </a:lvl8pPr>
            <a:lvl9pPr indent="0" lvl="8" marL="0" algn="r">
              <a:spcBef>
                <a:spcPts val="0"/>
              </a:spcBef>
              <a:buNone/>
              <a:defRPr sz="1200">
                <a:solidFill>
                  <a:schemeClr val="accent6"/>
                </a:solidFill>
                <a:latin typeface="EB Garamond"/>
                <a:ea typeface="EB Garamond"/>
                <a:cs typeface="EB Garamond"/>
                <a:sym typeface="EB 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7" name="Shape 127"/>
        <p:cNvGrpSpPr/>
        <p:nvPr/>
      </p:nvGrpSpPr>
      <p:grpSpPr>
        <a:xfrm>
          <a:off x="0" y="0"/>
          <a:ext cx="0" cy="0"/>
          <a:chOff x="0" y="0"/>
          <a:chExt cx="0" cy="0"/>
        </a:xfrm>
      </p:grpSpPr>
      <p:sp>
        <p:nvSpPr>
          <p:cNvPr id="128" name="Google Shape;128;p47"/>
          <p:cNvSpPr/>
          <p:nvPr/>
        </p:nvSpPr>
        <p:spPr>
          <a:xfrm>
            <a:off x="1" y="0"/>
            <a:ext cx="2242827" cy="2102966"/>
          </a:xfrm>
          <a:custGeom>
            <a:rect b="b" l="l" r="r" t="t"/>
            <a:pathLst>
              <a:path extrusionOk="0" h="2102966" w="2242827">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29" name="Google Shape;129;p47"/>
          <p:cNvSpPr/>
          <p:nvPr/>
        </p:nvSpPr>
        <p:spPr>
          <a:xfrm rot="10800000">
            <a:off x="9949173" y="4755034"/>
            <a:ext cx="2242827" cy="2102966"/>
          </a:xfrm>
          <a:custGeom>
            <a:rect b="b" l="l" r="r" t="t"/>
            <a:pathLst>
              <a:path extrusionOk="0" h="2102966" w="2242827">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30" name="Google Shape;130;p47"/>
          <p:cNvSpPr txBox="1"/>
          <p:nvPr>
            <p:ph idx="12" type="sldNum"/>
          </p:nvPr>
        </p:nvSpPr>
        <p:spPr>
          <a:xfrm>
            <a:off x="10438475" y="457199"/>
            <a:ext cx="987552" cy="244503"/>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accent6"/>
                </a:solidFill>
                <a:latin typeface="EB Garamond"/>
                <a:ea typeface="EB Garamond"/>
                <a:cs typeface="EB Garamond"/>
                <a:sym typeface="EB Garamond"/>
              </a:defRPr>
            </a:lvl1pPr>
            <a:lvl2pPr indent="0" lvl="1" marL="0" algn="r">
              <a:spcBef>
                <a:spcPts val="0"/>
              </a:spcBef>
              <a:buNone/>
              <a:defRPr sz="1200">
                <a:solidFill>
                  <a:schemeClr val="accent6"/>
                </a:solidFill>
                <a:latin typeface="EB Garamond"/>
                <a:ea typeface="EB Garamond"/>
                <a:cs typeface="EB Garamond"/>
                <a:sym typeface="EB Garamond"/>
              </a:defRPr>
            </a:lvl2pPr>
            <a:lvl3pPr indent="0" lvl="2" marL="0" algn="r">
              <a:spcBef>
                <a:spcPts val="0"/>
              </a:spcBef>
              <a:buNone/>
              <a:defRPr sz="1200">
                <a:solidFill>
                  <a:schemeClr val="accent6"/>
                </a:solidFill>
                <a:latin typeface="EB Garamond"/>
                <a:ea typeface="EB Garamond"/>
                <a:cs typeface="EB Garamond"/>
                <a:sym typeface="EB Garamond"/>
              </a:defRPr>
            </a:lvl3pPr>
            <a:lvl4pPr indent="0" lvl="3" marL="0" algn="r">
              <a:spcBef>
                <a:spcPts val="0"/>
              </a:spcBef>
              <a:buNone/>
              <a:defRPr sz="1200">
                <a:solidFill>
                  <a:schemeClr val="accent6"/>
                </a:solidFill>
                <a:latin typeface="EB Garamond"/>
                <a:ea typeface="EB Garamond"/>
                <a:cs typeface="EB Garamond"/>
                <a:sym typeface="EB Garamond"/>
              </a:defRPr>
            </a:lvl4pPr>
            <a:lvl5pPr indent="0" lvl="4" marL="0" algn="r">
              <a:spcBef>
                <a:spcPts val="0"/>
              </a:spcBef>
              <a:buNone/>
              <a:defRPr sz="1200">
                <a:solidFill>
                  <a:schemeClr val="accent6"/>
                </a:solidFill>
                <a:latin typeface="EB Garamond"/>
                <a:ea typeface="EB Garamond"/>
                <a:cs typeface="EB Garamond"/>
                <a:sym typeface="EB Garamond"/>
              </a:defRPr>
            </a:lvl5pPr>
            <a:lvl6pPr indent="0" lvl="5" marL="0" algn="r">
              <a:spcBef>
                <a:spcPts val="0"/>
              </a:spcBef>
              <a:buNone/>
              <a:defRPr sz="1200">
                <a:solidFill>
                  <a:schemeClr val="accent6"/>
                </a:solidFill>
                <a:latin typeface="EB Garamond"/>
                <a:ea typeface="EB Garamond"/>
                <a:cs typeface="EB Garamond"/>
                <a:sym typeface="EB Garamond"/>
              </a:defRPr>
            </a:lvl6pPr>
            <a:lvl7pPr indent="0" lvl="6" marL="0" algn="r">
              <a:spcBef>
                <a:spcPts val="0"/>
              </a:spcBef>
              <a:buNone/>
              <a:defRPr sz="1200">
                <a:solidFill>
                  <a:schemeClr val="accent6"/>
                </a:solidFill>
                <a:latin typeface="EB Garamond"/>
                <a:ea typeface="EB Garamond"/>
                <a:cs typeface="EB Garamond"/>
                <a:sym typeface="EB Garamond"/>
              </a:defRPr>
            </a:lvl7pPr>
            <a:lvl8pPr indent="0" lvl="7" marL="0" algn="r">
              <a:spcBef>
                <a:spcPts val="0"/>
              </a:spcBef>
              <a:buNone/>
              <a:defRPr sz="1200">
                <a:solidFill>
                  <a:schemeClr val="accent6"/>
                </a:solidFill>
                <a:latin typeface="EB Garamond"/>
                <a:ea typeface="EB Garamond"/>
                <a:cs typeface="EB Garamond"/>
                <a:sym typeface="EB Garamond"/>
              </a:defRPr>
            </a:lvl8pPr>
            <a:lvl9pPr indent="0" lvl="8" marL="0" algn="r">
              <a:spcBef>
                <a:spcPts val="0"/>
              </a:spcBef>
              <a:buNone/>
              <a:defRPr sz="1200">
                <a:solidFill>
                  <a:schemeClr val="accent6"/>
                </a:solidFill>
                <a:latin typeface="EB Garamond"/>
                <a:ea typeface="EB Garamond"/>
                <a:cs typeface="EB Garamond"/>
                <a:sym typeface="EB 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1" name="Shape 131"/>
        <p:cNvGrpSpPr/>
        <p:nvPr/>
      </p:nvGrpSpPr>
      <p:grpSpPr>
        <a:xfrm>
          <a:off x="0" y="0"/>
          <a:ext cx="0" cy="0"/>
          <a:chOff x="0" y="0"/>
          <a:chExt cx="0" cy="0"/>
        </a:xfrm>
      </p:grpSpPr>
      <p:sp>
        <p:nvSpPr>
          <p:cNvPr id="132" name="Google Shape;132;p48"/>
          <p:cNvSpPr/>
          <p:nvPr/>
        </p:nvSpPr>
        <p:spPr>
          <a:xfrm rot="10800000">
            <a:off x="9949173" y="4755034"/>
            <a:ext cx="2242827" cy="2102966"/>
          </a:xfrm>
          <a:custGeom>
            <a:rect b="b" l="l" r="r" t="t"/>
            <a:pathLst>
              <a:path extrusionOk="0" h="2102966" w="2242827">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33" name="Google Shape;133;p48"/>
          <p:cNvSpPr txBox="1"/>
          <p:nvPr>
            <p:ph type="title"/>
          </p:nvPr>
        </p:nvSpPr>
        <p:spPr>
          <a:xfrm>
            <a:off x="758952" y="758952"/>
            <a:ext cx="3932237" cy="1524662"/>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Clr>
                <a:schemeClr val="accent6"/>
              </a:buClr>
              <a:buSzPts val="3200"/>
              <a:buFont typeface="Arial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4" name="Google Shape;134;p48"/>
          <p:cNvSpPr txBox="1"/>
          <p:nvPr>
            <p:ph idx="12" type="sldNum"/>
          </p:nvPr>
        </p:nvSpPr>
        <p:spPr>
          <a:xfrm>
            <a:off x="10438475" y="457199"/>
            <a:ext cx="987552" cy="244503"/>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accent6"/>
                </a:solidFill>
                <a:latin typeface="EB Garamond"/>
                <a:ea typeface="EB Garamond"/>
                <a:cs typeface="EB Garamond"/>
                <a:sym typeface="EB Garamond"/>
              </a:defRPr>
            </a:lvl1pPr>
            <a:lvl2pPr indent="0" lvl="1" marL="0" algn="r">
              <a:spcBef>
                <a:spcPts val="0"/>
              </a:spcBef>
              <a:buNone/>
              <a:defRPr sz="1200">
                <a:solidFill>
                  <a:schemeClr val="accent6"/>
                </a:solidFill>
                <a:latin typeface="EB Garamond"/>
                <a:ea typeface="EB Garamond"/>
                <a:cs typeface="EB Garamond"/>
                <a:sym typeface="EB Garamond"/>
              </a:defRPr>
            </a:lvl2pPr>
            <a:lvl3pPr indent="0" lvl="2" marL="0" algn="r">
              <a:spcBef>
                <a:spcPts val="0"/>
              </a:spcBef>
              <a:buNone/>
              <a:defRPr sz="1200">
                <a:solidFill>
                  <a:schemeClr val="accent6"/>
                </a:solidFill>
                <a:latin typeface="EB Garamond"/>
                <a:ea typeface="EB Garamond"/>
                <a:cs typeface="EB Garamond"/>
                <a:sym typeface="EB Garamond"/>
              </a:defRPr>
            </a:lvl3pPr>
            <a:lvl4pPr indent="0" lvl="3" marL="0" algn="r">
              <a:spcBef>
                <a:spcPts val="0"/>
              </a:spcBef>
              <a:buNone/>
              <a:defRPr sz="1200">
                <a:solidFill>
                  <a:schemeClr val="accent6"/>
                </a:solidFill>
                <a:latin typeface="EB Garamond"/>
                <a:ea typeface="EB Garamond"/>
                <a:cs typeface="EB Garamond"/>
                <a:sym typeface="EB Garamond"/>
              </a:defRPr>
            </a:lvl4pPr>
            <a:lvl5pPr indent="0" lvl="4" marL="0" algn="r">
              <a:spcBef>
                <a:spcPts val="0"/>
              </a:spcBef>
              <a:buNone/>
              <a:defRPr sz="1200">
                <a:solidFill>
                  <a:schemeClr val="accent6"/>
                </a:solidFill>
                <a:latin typeface="EB Garamond"/>
                <a:ea typeface="EB Garamond"/>
                <a:cs typeface="EB Garamond"/>
                <a:sym typeface="EB Garamond"/>
              </a:defRPr>
            </a:lvl5pPr>
            <a:lvl6pPr indent="0" lvl="5" marL="0" algn="r">
              <a:spcBef>
                <a:spcPts val="0"/>
              </a:spcBef>
              <a:buNone/>
              <a:defRPr sz="1200">
                <a:solidFill>
                  <a:schemeClr val="accent6"/>
                </a:solidFill>
                <a:latin typeface="EB Garamond"/>
                <a:ea typeface="EB Garamond"/>
                <a:cs typeface="EB Garamond"/>
                <a:sym typeface="EB Garamond"/>
              </a:defRPr>
            </a:lvl6pPr>
            <a:lvl7pPr indent="0" lvl="6" marL="0" algn="r">
              <a:spcBef>
                <a:spcPts val="0"/>
              </a:spcBef>
              <a:buNone/>
              <a:defRPr sz="1200">
                <a:solidFill>
                  <a:schemeClr val="accent6"/>
                </a:solidFill>
                <a:latin typeface="EB Garamond"/>
                <a:ea typeface="EB Garamond"/>
                <a:cs typeface="EB Garamond"/>
                <a:sym typeface="EB Garamond"/>
              </a:defRPr>
            </a:lvl7pPr>
            <a:lvl8pPr indent="0" lvl="7" marL="0" algn="r">
              <a:spcBef>
                <a:spcPts val="0"/>
              </a:spcBef>
              <a:buNone/>
              <a:defRPr sz="1200">
                <a:solidFill>
                  <a:schemeClr val="accent6"/>
                </a:solidFill>
                <a:latin typeface="EB Garamond"/>
                <a:ea typeface="EB Garamond"/>
                <a:cs typeface="EB Garamond"/>
                <a:sym typeface="EB Garamond"/>
              </a:defRPr>
            </a:lvl8pPr>
            <a:lvl9pPr indent="0" lvl="8" marL="0" algn="r">
              <a:spcBef>
                <a:spcPts val="0"/>
              </a:spcBef>
              <a:buNone/>
              <a:defRPr sz="1200">
                <a:solidFill>
                  <a:schemeClr val="accent6"/>
                </a:solidFill>
                <a:latin typeface="EB Garamond"/>
                <a:ea typeface="EB Garamond"/>
                <a:cs typeface="EB Garamond"/>
                <a:sym typeface="EB Garamond"/>
              </a:defRPr>
            </a:lvl9pPr>
          </a:lstStyle>
          <a:p>
            <a:pPr indent="0" lvl="0" marL="0" rtl="0" algn="r">
              <a:spcBef>
                <a:spcPts val="0"/>
              </a:spcBef>
              <a:spcAft>
                <a:spcPts val="0"/>
              </a:spcAft>
              <a:buNone/>
            </a:pPr>
            <a:fld id="{00000000-1234-1234-1234-123412341234}" type="slidenum">
              <a:rPr lang="en-US"/>
              <a:t>‹#›</a:t>
            </a:fld>
            <a:endParaRPr/>
          </a:p>
        </p:txBody>
      </p:sp>
      <p:sp>
        <p:nvSpPr>
          <p:cNvPr id="135" name="Google Shape;135;p48"/>
          <p:cNvSpPr txBox="1"/>
          <p:nvPr>
            <p:ph idx="1" type="body"/>
          </p:nvPr>
        </p:nvSpPr>
        <p:spPr>
          <a:xfrm>
            <a:off x="758952" y="2286000"/>
            <a:ext cx="3932237" cy="356708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360"/>
              </a:spcBef>
              <a:spcAft>
                <a:spcPts val="0"/>
              </a:spcAft>
              <a:buClr>
                <a:schemeClr val="accent6"/>
              </a:buClr>
              <a:buSzPts val="1600"/>
              <a:buNone/>
              <a:defRPr sz="1600"/>
            </a:lvl1pPr>
            <a:lvl2pPr indent="-228600" lvl="1" marL="914400" algn="l">
              <a:lnSpc>
                <a:spcPct val="100000"/>
              </a:lnSpc>
              <a:spcBef>
                <a:spcPts val="360"/>
              </a:spcBef>
              <a:spcAft>
                <a:spcPts val="0"/>
              </a:spcAft>
              <a:buClr>
                <a:schemeClr val="accent6"/>
              </a:buClr>
              <a:buSzPts val="1400"/>
              <a:buNone/>
              <a:defRPr sz="1400"/>
            </a:lvl2pPr>
            <a:lvl3pPr indent="-228600" lvl="2" marL="1371600" algn="l">
              <a:lnSpc>
                <a:spcPct val="100000"/>
              </a:lnSpc>
              <a:spcBef>
                <a:spcPts val="360"/>
              </a:spcBef>
              <a:spcAft>
                <a:spcPts val="0"/>
              </a:spcAft>
              <a:buClr>
                <a:schemeClr val="accent6"/>
              </a:buClr>
              <a:buSzPts val="1200"/>
              <a:buNone/>
              <a:defRPr sz="1200"/>
            </a:lvl3pPr>
            <a:lvl4pPr indent="-228600" lvl="3" marL="1828800" algn="l">
              <a:lnSpc>
                <a:spcPct val="100000"/>
              </a:lnSpc>
              <a:spcBef>
                <a:spcPts val="360"/>
              </a:spcBef>
              <a:spcAft>
                <a:spcPts val="0"/>
              </a:spcAft>
              <a:buClr>
                <a:schemeClr val="accent6"/>
              </a:buClr>
              <a:buSzPts val="1000"/>
              <a:buNone/>
              <a:defRPr sz="1000"/>
            </a:lvl4pPr>
            <a:lvl5pPr indent="-228600" lvl="4" marL="2286000" algn="l">
              <a:lnSpc>
                <a:spcPct val="100000"/>
              </a:lnSpc>
              <a:spcBef>
                <a:spcPts val="360"/>
              </a:spcBef>
              <a:spcAft>
                <a:spcPts val="0"/>
              </a:spcAft>
              <a:buClr>
                <a:schemeClr val="accent6"/>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36" name="Google Shape;136;p48"/>
          <p:cNvSpPr txBox="1"/>
          <p:nvPr>
            <p:ph idx="2" type="body"/>
          </p:nvPr>
        </p:nvSpPr>
        <p:spPr>
          <a:xfrm>
            <a:off x="5183187" y="741459"/>
            <a:ext cx="6242839" cy="5119592"/>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360"/>
              </a:spcBef>
              <a:spcAft>
                <a:spcPts val="0"/>
              </a:spcAft>
              <a:buClr>
                <a:schemeClr val="accent6"/>
              </a:buClr>
              <a:buSzPts val="3200"/>
              <a:buChar char="•"/>
              <a:defRPr sz="3200"/>
            </a:lvl1pPr>
            <a:lvl2pPr indent="-406400" lvl="1" marL="914400" algn="l">
              <a:lnSpc>
                <a:spcPct val="100000"/>
              </a:lnSpc>
              <a:spcBef>
                <a:spcPts val="360"/>
              </a:spcBef>
              <a:spcAft>
                <a:spcPts val="0"/>
              </a:spcAft>
              <a:buClr>
                <a:schemeClr val="accent6"/>
              </a:buClr>
              <a:buSzPts val="2800"/>
              <a:buChar char="•"/>
              <a:defRPr sz="2800"/>
            </a:lvl2pPr>
            <a:lvl3pPr indent="-381000" lvl="2" marL="1371600" algn="l">
              <a:lnSpc>
                <a:spcPct val="100000"/>
              </a:lnSpc>
              <a:spcBef>
                <a:spcPts val="360"/>
              </a:spcBef>
              <a:spcAft>
                <a:spcPts val="0"/>
              </a:spcAft>
              <a:buClr>
                <a:schemeClr val="accent6"/>
              </a:buClr>
              <a:buSzPts val="2400"/>
              <a:buChar char="•"/>
              <a:defRPr sz="2400"/>
            </a:lvl3pPr>
            <a:lvl4pPr indent="-355600" lvl="3" marL="1828800" algn="l">
              <a:lnSpc>
                <a:spcPct val="100000"/>
              </a:lnSpc>
              <a:spcBef>
                <a:spcPts val="360"/>
              </a:spcBef>
              <a:spcAft>
                <a:spcPts val="0"/>
              </a:spcAft>
              <a:buClr>
                <a:schemeClr val="accent6"/>
              </a:buClr>
              <a:buSzPts val="2000"/>
              <a:buChar char="•"/>
              <a:defRPr sz="2000"/>
            </a:lvl4pPr>
            <a:lvl5pPr indent="-355600" lvl="4" marL="2286000" algn="l">
              <a:lnSpc>
                <a:spcPct val="100000"/>
              </a:lnSpc>
              <a:spcBef>
                <a:spcPts val="360"/>
              </a:spcBef>
              <a:spcAft>
                <a:spcPts val="0"/>
              </a:spcAft>
              <a:buClr>
                <a:schemeClr val="accent6"/>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37" name="Shape 137"/>
        <p:cNvGrpSpPr/>
        <p:nvPr/>
      </p:nvGrpSpPr>
      <p:grpSpPr>
        <a:xfrm>
          <a:off x="0" y="0"/>
          <a:ext cx="0" cy="0"/>
          <a:chOff x="0" y="0"/>
          <a:chExt cx="0" cy="0"/>
        </a:xfrm>
      </p:grpSpPr>
      <p:sp>
        <p:nvSpPr>
          <p:cNvPr id="138" name="Google Shape;138;p49"/>
          <p:cNvSpPr/>
          <p:nvPr/>
        </p:nvSpPr>
        <p:spPr>
          <a:xfrm rot="10800000">
            <a:off x="9949173" y="4755034"/>
            <a:ext cx="2242827" cy="2102966"/>
          </a:xfrm>
          <a:custGeom>
            <a:rect b="b" l="l" r="r" t="t"/>
            <a:pathLst>
              <a:path extrusionOk="0" h="2102966" w="2242827">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39" name="Google Shape;139;p49"/>
          <p:cNvSpPr txBox="1"/>
          <p:nvPr>
            <p:ph type="title"/>
          </p:nvPr>
        </p:nvSpPr>
        <p:spPr>
          <a:xfrm>
            <a:off x="760938" y="755372"/>
            <a:ext cx="3931920" cy="1527048"/>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Clr>
                <a:schemeClr val="accent6"/>
              </a:buClr>
              <a:buSzPts val="3200"/>
              <a:buFont typeface="Arial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49"/>
          <p:cNvSpPr txBox="1"/>
          <p:nvPr>
            <p:ph idx="12" type="sldNum"/>
          </p:nvPr>
        </p:nvSpPr>
        <p:spPr>
          <a:xfrm>
            <a:off x="10438475" y="457199"/>
            <a:ext cx="987552" cy="244503"/>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accent6"/>
                </a:solidFill>
                <a:latin typeface="EB Garamond"/>
                <a:ea typeface="EB Garamond"/>
                <a:cs typeface="EB Garamond"/>
                <a:sym typeface="EB Garamond"/>
              </a:defRPr>
            </a:lvl1pPr>
            <a:lvl2pPr indent="0" lvl="1" marL="0" algn="r">
              <a:spcBef>
                <a:spcPts val="0"/>
              </a:spcBef>
              <a:buNone/>
              <a:defRPr sz="1200">
                <a:solidFill>
                  <a:schemeClr val="accent6"/>
                </a:solidFill>
                <a:latin typeface="EB Garamond"/>
                <a:ea typeface="EB Garamond"/>
                <a:cs typeface="EB Garamond"/>
                <a:sym typeface="EB Garamond"/>
              </a:defRPr>
            </a:lvl2pPr>
            <a:lvl3pPr indent="0" lvl="2" marL="0" algn="r">
              <a:spcBef>
                <a:spcPts val="0"/>
              </a:spcBef>
              <a:buNone/>
              <a:defRPr sz="1200">
                <a:solidFill>
                  <a:schemeClr val="accent6"/>
                </a:solidFill>
                <a:latin typeface="EB Garamond"/>
                <a:ea typeface="EB Garamond"/>
                <a:cs typeface="EB Garamond"/>
                <a:sym typeface="EB Garamond"/>
              </a:defRPr>
            </a:lvl3pPr>
            <a:lvl4pPr indent="0" lvl="3" marL="0" algn="r">
              <a:spcBef>
                <a:spcPts val="0"/>
              </a:spcBef>
              <a:buNone/>
              <a:defRPr sz="1200">
                <a:solidFill>
                  <a:schemeClr val="accent6"/>
                </a:solidFill>
                <a:latin typeface="EB Garamond"/>
                <a:ea typeface="EB Garamond"/>
                <a:cs typeface="EB Garamond"/>
                <a:sym typeface="EB Garamond"/>
              </a:defRPr>
            </a:lvl4pPr>
            <a:lvl5pPr indent="0" lvl="4" marL="0" algn="r">
              <a:spcBef>
                <a:spcPts val="0"/>
              </a:spcBef>
              <a:buNone/>
              <a:defRPr sz="1200">
                <a:solidFill>
                  <a:schemeClr val="accent6"/>
                </a:solidFill>
                <a:latin typeface="EB Garamond"/>
                <a:ea typeface="EB Garamond"/>
                <a:cs typeface="EB Garamond"/>
                <a:sym typeface="EB Garamond"/>
              </a:defRPr>
            </a:lvl5pPr>
            <a:lvl6pPr indent="0" lvl="5" marL="0" algn="r">
              <a:spcBef>
                <a:spcPts val="0"/>
              </a:spcBef>
              <a:buNone/>
              <a:defRPr sz="1200">
                <a:solidFill>
                  <a:schemeClr val="accent6"/>
                </a:solidFill>
                <a:latin typeface="EB Garamond"/>
                <a:ea typeface="EB Garamond"/>
                <a:cs typeface="EB Garamond"/>
                <a:sym typeface="EB Garamond"/>
              </a:defRPr>
            </a:lvl6pPr>
            <a:lvl7pPr indent="0" lvl="6" marL="0" algn="r">
              <a:spcBef>
                <a:spcPts val="0"/>
              </a:spcBef>
              <a:buNone/>
              <a:defRPr sz="1200">
                <a:solidFill>
                  <a:schemeClr val="accent6"/>
                </a:solidFill>
                <a:latin typeface="EB Garamond"/>
                <a:ea typeface="EB Garamond"/>
                <a:cs typeface="EB Garamond"/>
                <a:sym typeface="EB Garamond"/>
              </a:defRPr>
            </a:lvl7pPr>
            <a:lvl8pPr indent="0" lvl="7" marL="0" algn="r">
              <a:spcBef>
                <a:spcPts val="0"/>
              </a:spcBef>
              <a:buNone/>
              <a:defRPr sz="1200">
                <a:solidFill>
                  <a:schemeClr val="accent6"/>
                </a:solidFill>
                <a:latin typeface="EB Garamond"/>
                <a:ea typeface="EB Garamond"/>
                <a:cs typeface="EB Garamond"/>
                <a:sym typeface="EB Garamond"/>
              </a:defRPr>
            </a:lvl8pPr>
            <a:lvl9pPr indent="0" lvl="8" marL="0" algn="r">
              <a:spcBef>
                <a:spcPts val="0"/>
              </a:spcBef>
              <a:buNone/>
              <a:defRPr sz="1200">
                <a:solidFill>
                  <a:schemeClr val="accent6"/>
                </a:solidFill>
                <a:latin typeface="EB Garamond"/>
                <a:ea typeface="EB Garamond"/>
                <a:cs typeface="EB Garamond"/>
                <a:sym typeface="EB Garamond"/>
              </a:defRPr>
            </a:lvl9pPr>
          </a:lstStyle>
          <a:p>
            <a:pPr indent="0" lvl="0" marL="0" rtl="0" algn="r">
              <a:spcBef>
                <a:spcPts val="0"/>
              </a:spcBef>
              <a:spcAft>
                <a:spcPts val="0"/>
              </a:spcAft>
              <a:buNone/>
            </a:pPr>
            <a:fld id="{00000000-1234-1234-1234-123412341234}" type="slidenum">
              <a:rPr lang="en-US"/>
              <a:t>‹#›</a:t>
            </a:fld>
            <a:endParaRPr/>
          </a:p>
        </p:txBody>
      </p:sp>
      <p:sp>
        <p:nvSpPr>
          <p:cNvPr id="141" name="Google Shape;141;p49"/>
          <p:cNvSpPr txBox="1"/>
          <p:nvPr>
            <p:ph idx="1" type="body"/>
          </p:nvPr>
        </p:nvSpPr>
        <p:spPr>
          <a:xfrm>
            <a:off x="760938" y="2286001"/>
            <a:ext cx="3931920"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360"/>
              </a:spcBef>
              <a:spcAft>
                <a:spcPts val="0"/>
              </a:spcAft>
              <a:buClr>
                <a:schemeClr val="accent6"/>
              </a:buClr>
              <a:buSzPts val="1600"/>
              <a:buNone/>
              <a:defRPr sz="1600"/>
            </a:lvl1pPr>
            <a:lvl2pPr indent="-228600" lvl="1" marL="914400" algn="l">
              <a:lnSpc>
                <a:spcPct val="100000"/>
              </a:lnSpc>
              <a:spcBef>
                <a:spcPts val="360"/>
              </a:spcBef>
              <a:spcAft>
                <a:spcPts val="0"/>
              </a:spcAft>
              <a:buClr>
                <a:schemeClr val="accent6"/>
              </a:buClr>
              <a:buSzPts val="1400"/>
              <a:buNone/>
              <a:defRPr sz="1400"/>
            </a:lvl2pPr>
            <a:lvl3pPr indent="-228600" lvl="2" marL="1371600" algn="l">
              <a:lnSpc>
                <a:spcPct val="100000"/>
              </a:lnSpc>
              <a:spcBef>
                <a:spcPts val="360"/>
              </a:spcBef>
              <a:spcAft>
                <a:spcPts val="0"/>
              </a:spcAft>
              <a:buClr>
                <a:schemeClr val="accent6"/>
              </a:buClr>
              <a:buSzPts val="1200"/>
              <a:buNone/>
              <a:defRPr sz="1200"/>
            </a:lvl3pPr>
            <a:lvl4pPr indent="-228600" lvl="3" marL="1828800" algn="l">
              <a:lnSpc>
                <a:spcPct val="100000"/>
              </a:lnSpc>
              <a:spcBef>
                <a:spcPts val="360"/>
              </a:spcBef>
              <a:spcAft>
                <a:spcPts val="0"/>
              </a:spcAft>
              <a:buClr>
                <a:schemeClr val="accent6"/>
              </a:buClr>
              <a:buSzPts val="1000"/>
              <a:buNone/>
              <a:defRPr sz="1000"/>
            </a:lvl4pPr>
            <a:lvl5pPr indent="-228600" lvl="4" marL="2286000" algn="l">
              <a:lnSpc>
                <a:spcPct val="100000"/>
              </a:lnSpc>
              <a:spcBef>
                <a:spcPts val="360"/>
              </a:spcBef>
              <a:spcAft>
                <a:spcPts val="0"/>
              </a:spcAft>
              <a:buClr>
                <a:schemeClr val="accent6"/>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42" name="Google Shape;142;p49"/>
          <p:cNvSpPr/>
          <p:nvPr>
            <p:ph idx="2" type="pic"/>
          </p:nvPr>
        </p:nvSpPr>
        <p:spPr>
          <a:xfrm>
            <a:off x="5262700" y="987425"/>
            <a:ext cx="6172200" cy="4873625"/>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14" name="Shape 14"/>
        <p:cNvGrpSpPr/>
        <p:nvPr/>
      </p:nvGrpSpPr>
      <p:grpSpPr>
        <a:xfrm>
          <a:off x="0" y="0"/>
          <a:ext cx="0" cy="0"/>
          <a:chOff x="0" y="0"/>
          <a:chExt cx="0" cy="0"/>
        </a:xfrm>
      </p:grpSpPr>
      <p:grpSp>
        <p:nvGrpSpPr>
          <p:cNvPr id="15" name="Google Shape;15;p34"/>
          <p:cNvGrpSpPr/>
          <p:nvPr/>
        </p:nvGrpSpPr>
        <p:grpSpPr>
          <a:xfrm>
            <a:off x="6452303" y="3405019"/>
            <a:ext cx="5739697" cy="3467971"/>
            <a:chOff x="5009037" y="2525712"/>
            <a:chExt cx="7170193" cy="4332288"/>
          </a:xfrm>
        </p:grpSpPr>
        <p:sp>
          <p:nvSpPr>
            <p:cNvPr id="16" name="Google Shape;16;p34"/>
            <p:cNvSpPr/>
            <p:nvPr/>
          </p:nvSpPr>
          <p:spPr>
            <a:xfrm>
              <a:off x="5009037" y="2525712"/>
              <a:ext cx="3601721" cy="4332288"/>
            </a:xfrm>
            <a:custGeom>
              <a:rect b="b" l="l" r="r" t="t"/>
              <a:pathLst>
                <a:path extrusionOk="0" h="1441" w="1198">
                  <a:moveTo>
                    <a:pt x="1198" y="0"/>
                  </a:moveTo>
                  <a:lnTo>
                    <a:pt x="0" y="1441"/>
                  </a:lnTo>
                  <a:lnTo>
                    <a:pt x="1198" y="1441"/>
                  </a:lnTo>
                  <a:lnTo>
                    <a:pt x="1198"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7" name="Google Shape;17;p34"/>
            <p:cNvSpPr/>
            <p:nvPr/>
          </p:nvSpPr>
          <p:spPr>
            <a:xfrm>
              <a:off x="8589536" y="2525712"/>
              <a:ext cx="3589694" cy="4332288"/>
            </a:xfrm>
            <a:custGeom>
              <a:rect b="b" l="l" r="r" t="t"/>
              <a:pathLst>
                <a:path extrusionOk="0" h="1441" w="1194">
                  <a:moveTo>
                    <a:pt x="0" y="0"/>
                  </a:moveTo>
                  <a:lnTo>
                    <a:pt x="1194" y="1441"/>
                  </a:lnTo>
                  <a:lnTo>
                    <a:pt x="0" y="1441"/>
                  </a:lnTo>
                  <a:lnTo>
                    <a:pt x="0"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grpSp>
      <p:grpSp>
        <p:nvGrpSpPr>
          <p:cNvPr id="18" name="Google Shape;18;p34"/>
          <p:cNvGrpSpPr/>
          <p:nvPr/>
        </p:nvGrpSpPr>
        <p:grpSpPr>
          <a:xfrm rot="10800000">
            <a:off x="6465610" y="0"/>
            <a:ext cx="5739697" cy="3467971"/>
            <a:chOff x="5183405" y="2678112"/>
            <a:chExt cx="7170193" cy="4332288"/>
          </a:xfrm>
        </p:grpSpPr>
        <p:sp>
          <p:nvSpPr>
            <p:cNvPr id="19" name="Google Shape;19;p34"/>
            <p:cNvSpPr/>
            <p:nvPr/>
          </p:nvSpPr>
          <p:spPr>
            <a:xfrm>
              <a:off x="5183405" y="2678112"/>
              <a:ext cx="3601721" cy="4332288"/>
            </a:xfrm>
            <a:custGeom>
              <a:rect b="b" l="l" r="r" t="t"/>
              <a:pathLst>
                <a:path extrusionOk="0" h="1441" w="1198">
                  <a:moveTo>
                    <a:pt x="1198" y="0"/>
                  </a:moveTo>
                  <a:lnTo>
                    <a:pt x="0" y="1441"/>
                  </a:lnTo>
                  <a:lnTo>
                    <a:pt x="1198" y="1441"/>
                  </a:lnTo>
                  <a:lnTo>
                    <a:pt x="1198"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20" name="Google Shape;20;p34"/>
            <p:cNvSpPr/>
            <p:nvPr/>
          </p:nvSpPr>
          <p:spPr>
            <a:xfrm>
              <a:off x="8763903" y="2678112"/>
              <a:ext cx="3589695" cy="4332288"/>
            </a:xfrm>
            <a:custGeom>
              <a:rect b="b" l="l" r="r" t="t"/>
              <a:pathLst>
                <a:path extrusionOk="0" h="1441" w="1194">
                  <a:moveTo>
                    <a:pt x="0" y="0"/>
                  </a:moveTo>
                  <a:lnTo>
                    <a:pt x="1194" y="1441"/>
                  </a:lnTo>
                  <a:lnTo>
                    <a:pt x="0" y="1441"/>
                  </a:lnTo>
                  <a:lnTo>
                    <a:pt x="0" y="0"/>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grpSp>
      <p:sp>
        <p:nvSpPr>
          <p:cNvPr id="21" name="Google Shape;21;p34"/>
          <p:cNvSpPr/>
          <p:nvPr/>
        </p:nvSpPr>
        <p:spPr>
          <a:xfrm>
            <a:off x="7642518" y="4577658"/>
            <a:ext cx="775021" cy="775021"/>
          </a:xfrm>
          <a:custGeom>
            <a:rect b="b" l="l" r="r" t="t"/>
            <a:pathLst>
              <a:path extrusionOk="0" h="775021" w="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22" name="Google Shape;22;p34"/>
          <p:cNvSpPr txBox="1"/>
          <p:nvPr>
            <p:ph type="title"/>
          </p:nvPr>
        </p:nvSpPr>
        <p:spPr>
          <a:xfrm>
            <a:off x="914400" y="1057274"/>
            <a:ext cx="6583680" cy="1531357"/>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4"/>
          <p:cNvSpPr txBox="1"/>
          <p:nvPr>
            <p:ph idx="1" type="body"/>
          </p:nvPr>
        </p:nvSpPr>
        <p:spPr>
          <a:xfrm>
            <a:off x="914400" y="2834640"/>
            <a:ext cx="6583680" cy="3207344"/>
          </a:xfrm>
          <a:prstGeom prst="rect">
            <a:avLst/>
          </a:prstGeom>
          <a:noFill/>
          <a:ln>
            <a:noFill/>
          </a:ln>
        </p:spPr>
        <p:txBody>
          <a:bodyPr anchorCtr="0" anchor="t" bIns="0" lIns="91425" spcFirstLastPara="1" rIns="91425" wrap="square" tIns="0">
            <a:normAutofit/>
          </a:bodyPr>
          <a:lstStyle>
            <a:lvl1pPr indent="-228600" lvl="0" marL="457200" algn="l">
              <a:lnSpc>
                <a:spcPct val="150000"/>
              </a:lnSpc>
              <a:spcBef>
                <a:spcPts val="0"/>
              </a:spcBef>
              <a:spcAft>
                <a:spcPts val="0"/>
              </a:spcAft>
              <a:buClr>
                <a:schemeClr val="accent6"/>
              </a:buClr>
              <a:buSzPts val="2400"/>
              <a:buNone/>
              <a:defRPr sz="2400"/>
            </a:lvl1pPr>
            <a:lvl2pPr indent="-355600" lvl="1" marL="914400" algn="l">
              <a:lnSpc>
                <a:spcPct val="150000"/>
              </a:lnSpc>
              <a:spcBef>
                <a:spcPts val="0"/>
              </a:spcBef>
              <a:spcAft>
                <a:spcPts val="0"/>
              </a:spcAft>
              <a:buClr>
                <a:schemeClr val="accent6"/>
              </a:buClr>
              <a:buSzPts val="2000"/>
              <a:buChar char="•"/>
              <a:defRPr sz="2000"/>
            </a:lvl2pPr>
            <a:lvl3pPr indent="-342900" lvl="2" marL="1371600" algn="l">
              <a:lnSpc>
                <a:spcPct val="150000"/>
              </a:lnSpc>
              <a:spcBef>
                <a:spcPts val="0"/>
              </a:spcBef>
              <a:spcAft>
                <a:spcPts val="0"/>
              </a:spcAft>
              <a:buClr>
                <a:schemeClr val="accent6"/>
              </a:buClr>
              <a:buSzPts val="1800"/>
              <a:buChar char="•"/>
              <a:defRPr sz="1800"/>
            </a:lvl3pPr>
            <a:lvl4pPr indent="-342900" lvl="3" marL="1828800" algn="l">
              <a:lnSpc>
                <a:spcPct val="100000"/>
              </a:lnSpc>
              <a:spcBef>
                <a:spcPts val="360"/>
              </a:spcBef>
              <a:spcAft>
                <a:spcPts val="0"/>
              </a:spcAft>
              <a:buClr>
                <a:schemeClr val="accent6"/>
              </a:buClr>
              <a:buSzPts val="1800"/>
              <a:buChar char="•"/>
              <a:defRPr/>
            </a:lvl4pPr>
            <a:lvl5pPr indent="-342900" lvl="4" marL="2286000" algn="l">
              <a:lnSpc>
                <a:spcPct val="100000"/>
              </a:lnSpc>
              <a:spcBef>
                <a:spcPts val="360"/>
              </a:spcBef>
              <a:spcAft>
                <a:spcPts val="0"/>
              </a:spcAft>
              <a:buClr>
                <a:schemeClr val="accent6"/>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34"/>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600">
                <a:solidFill>
                  <a:schemeClr val="accent6"/>
                </a:solidFill>
                <a:latin typeface="Arial Black"/>
                <a:ea typeface="Arial Black"/>
                <a:cs typeface="Arial Black"/>
                <a:sym typeface="Arial Black"/>
              </a:defRPr>
            </a:lvl1pPr>
            <a:lvl2pPr indent="0" lvl="1" marL="0" algn="r">
              <a:spcBef>
                <a:spcPts val="0"/>
              </a:spcBef>
              <a:buNone/>
              <a:defRPr sz="1600">
                <a:solidFill>
                  <a:schemeClr val="accent6"/>
                </a:solidFill>
                <a:latin typeface="Arial Black"/>
                <a:ea typeface="Arial Black"/>
                <a:cs typeface="Arial Black"/>
                <a:sym typeface="Arial Black"/>
              </a:defRPr>
            </a:lvl2pPr>
            <a:lvl3pPr indent="0" lvl="2" marL="0" algn="r">
              <a:spcBef>
                <a:spcPts val="0"/>
              </a:spcBef>
              <a:buNone/>
              <a:defRPr sz="1600">
                <a:solidFill>
                  <a:schemeClr val="accent6"/>
                </a:solidFill>
                <a:latin typeface="Arial Black"/>
                <a:ea typeface="Arial Black"/>
                <a:cs typeface="Arial Black"/>
                <a:sym typeface="Arial Black"/>
              </a:defRPr>
            </a:lvl3pPr>
            <a:lvl4pPr indent="0" lvl="3" marL="0" algn="r">
              <a:spcBef>
                <a:spcPts val="0"/>
              </a:spcBef>
              <a:buNone/>
              <a:defRPr sz="1600">
                <a:solidFill>
                  <a:schemeClr val="accent6"/>
                </a:solidFill>
                <a:latin typeface="Arial Black"/>
                <a:ea typeface="Arial Black"/>
                <a:cs typeface="Arial Black"/>
                <a:sym typeface="Arial Black"/>
              </a:defRPr>
            </a:lvl4pPr>
            <a:lvl5pPr indent="0" lvl="4" marL="0" algn="r">
              <a:spcBef>
                <a:spcPts val="0"/>
              </a:spcBef>
              <a:buNone/>
              <a:defRPr sz="1600">
                <a:solidFill>
                  <a:schemeClr val="accent6"/>
                </a:solidFill>
                <a:latin typeface="Arial Black"/>
                <a:ea typeface="Arial Black"/>
                <a:cs typeface="Arial Black"/>
                <a:sym typeface="Arial Black"/>
              </a:defRPr>
            </a:lvl5pPr>
            <a:lvl6pPr indent="0" lvl="5" marL="0" algn="r">
              <a:spcBef>
                <a:spcPts val="0"/>
              </a:spcBef>
              <a:buNone/>
              <a:defRPr sz="1600">
                <a:solidFill>
                  <a:schemeClr val="accent6"/>
                </a:solidFill>
                <a:latin typeface="Arial Black"/>
                <a:ea typeface="Arial Black"/>
                <a:cs typeface="Arial Black"/>
                <a:sym typeface="Arial Black"/>
              </a:defRPr>
            </a:lvl6pPr>
            <a:lvl7pPr indent="0" lvl="6" marL="0" algn="r">
              <a:spcBef>
                <a:spcPts val="0"/>
              </a:spcBef>
              <a:buNone/>
              <a:defRPr sz="1600">
                <a:solidFill>
                  <a:schemeClr val="accent6"/>
                </a:solidFill>
                <a:latin typeface="Arial Black"/>
                <a:ea typeface="Arial Black"/>
                <a:cs typeface="Arial Black"/>
                <a:sym typeface="Arial Black"/>
              </a:defRPr>
            </a:lvl7pPr>
            <a:lvl8pPr indent="0" lvl="7" marL="0" algn="r">
              <a:spcBef>
                <a:spcPts val="0"/>
              </a:spcBef>
              <a:buNone/>
              <a:defRPr sz="1600">
                <a:solidFill>
                  <a:schemeClr val="accent6"/>
                </a:solidFill>
                <a:latin typeface="Arial Black"/>
                <a:ea typeface="Arial Black"/>
                <a:cs typeface="Arial Black"/>
                <a:sym typeface="Arial Black"/>
              </a:defRPr>
            </a:lvl8pPr>
            <a:lvl9pPr indent="0" lvl="8" marL="0" algn="r">
              <a:spcBef>
                <a:spcPts val="0"/>
              </a:spcBef>
              <a:buNone/>
              <a:defRPr sz="1600">
                <a:solidFill>
                  <a:schemeClr val="accent6"/>
                </a:solidFill>
                <a:latin typeface="Arial Black"/>
                <a:ea typeface="Arial Black"/>
                <a:cs typeface="Arial Black"/>
                <a:sym typeface="Arial Black"/>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2">
  <p:cSld name="Introduction 2">
    <p:spTree>
      <p:nvGrpSpPr>
        <p:cNvPr id="25" name="Shape 25"/>
        <p:cNvGrpSpPr/>
        <p:nvPr/>
      </p:nvGrpSpPr>
      <p:grpSpPr>
        <a:xfrm>
          <a:off x="0" y="0"/>
          <a:ext cx="0" cy="0"/>
          <a:chOff x="0" y="0"/>
          <a:chExt cx="0" cy="0"/>
        </a:xfrm>
      </p:grpSpPr>
      <p:sp>
        <p:nvSpPr>
          <p:cNvPr id="26" name="Google Shape;26;p35"/>
          <p:cNvSpPr/>
          <p:nvPr/>
        </p:nvSpPr>
        <p:spPr>
          <a:xfrm>
            <a:off x="-24064" y="3390900"/>
            <a:ext cx="12216063" cy="34671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450">
              <a:solidFill>
                <a:schemeClr val="lt1"/>
              </a:solidFill>
              <a:latin typeface="EB Garamond"/>
              <a:ea typeface="EB Garamond"/>
              <a:cs typeface="EB Garamond"/>
              <a:sym typeface="EB Garamond"/>
            </a:endParaRPr>
          </a:p>
        </p:txBody>
      </p:sp>
      <p:sp>
        <p:nvSpPr>
          <p:cNvPr id="27" name="Google Shape;27;p35"/>
          <p:cNvSpPr/>
          <p:nvPr/>
        </p:nvSpPr>
        <p:spPr>
          <a:xfrm>
            <a:off x="443346" y="332509"/>
            <a:ext cx="11305309" cy="602672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EB Garamond"/>
              <a:ea typeface="EB Garamond"/>
              <a:cs typeface="EB Garamond"/>
              <a:sym typeface="EB Garamond"/>
            </a:endParaRPr>
          </a:p>
        </p:txBody>
      </p:sp>
      <p:grpSp>
        <p:nvGrpSpPr>
          <p:cNvPr id="28" name="Google Shape;28;p35"/>
          <p:cNvGrpSpPr/>
          <p:nvPr/>
        </p:nvGrpSpPr>
        <p:grpSpPr>
          <a:xfrm flipH="1">
            <a:off x="9353550" y="0"/>
            <a:ext cx="2838450" cy="2857958"/>
            <a:chOff x="0" y="0"/>
            <a:chExt cx="2838450" cy="2857958"/>
          </a:xfrm>
        </p:grpSpPr>
        <p:sp>
          <p:nvSpPr>
            <p:cNvPr id="29" name="Google Shape;29;p35"/>
            <p:cNvSpPr/>
            <p:nvPr/>
          </p:nvSpPr>
          <p:spPr>
            <a:xfrm>
              <a:off x="0" y="0"/>
              <a:ext cx="2838450" cy="2857958"/>
            </a:xfrm>
            <a:custGeom>
              <a:rect b="b" l="l" r="r" t="t"/>
              <a:pathLst>
                <a:path extrusionOk="0" h="2857958" w="2838450">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30" name="Google Shape;30;p35"/>
            <p:cNvSpPr/>
            <p:nvPr/>
          </p:nvSpPr>
          <p:spPr>
            <a:xfrm>
              <a:off x="1" y="1"/>
              <a:ext cx="1003449" cy="1013015"/>
            </a:xfrm>
            <a:custGeom>
              <a:rect b="b" l="l" r="r" t="t"/>
              <a:pathLst>
                <a:path extrusionOk="0" h="1013015" w="1003449">
                  <a:moveTo>
                    <a:pt x="0" y="0"/>
                  </a:moveTo>
                  <a:lnTo>
                    <a:pt x="1003449" y="0"/>
                  </a:lnTo>
                  <a:lnTo>
                    <a:pt x="998306" y="100639"/>
                  </a:lnTo>
                  <a:cubicBezTo>
                    <a:pt x="949402" y="576784"/>
                    <a:pt x="566756" y="959471"/>
                    <a:pt x="90663" y="1008380"/>
                  </a:cubicBezTo>
                  <a:lnTo>
                    <a:pt x="0" y="101301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31" name="Google Shape;31;p35"/>
            <p:cNvSpPr/>
            <p:nvPr/>
          </p:nvSpPr>
          <p:spPr>
            <a:xfrm>
              <a:off x="1458332" y="590133"/>
              <a:ext cx="775021" cy="775021"/>
            </a:xfrm>
            <a:custGeom>
              <a:rect b="b" l="l" r="r" t="t"/>
              <a:pathLst>
                <a:path extrusionOk="0" h="775021" w="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grpSp>
      <p:sp>
        <p:nvSpPr>
          <p:cNvPr id="32" name="Google Shape;32;p35"/>
          <p:cNvSpPr txBox="1"/>
          <p:nvPr>
            <p:ph type="title"/>
          </p:nvPr>
        </p:nvSpPr>
        <p:spPr>
          <a:xfrm>
            <a:off x="5702441" y="1061623"/>
            <a:ext cx="5723586" cy="4739104"/>
          </a:xfrm>
          <a:prstGeom prst="rect">
            <a:avLst/>
          </a:prstGeom>
          <a:noFill/>
          <a:ln>
            <a:noFill/>
          </a:ln>
        </p:spPr>
        <p:txBody>
          <a:bodyPr anchorCtr="0" anchor="ctr"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b="1"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35"/>
          <p:cNvSpPr/>
          <p:nvPr>
            <p:ph idx="2" type="pic"/>
          </p:nvPr>
        </p:nvSpPr>
        <p:spPr>
          <a:xfrm>
            <a:off x="443345" y="0"/>
            <a:ext cx="4344695" cy="6359525"/>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34" name="Shape 34"/>
        <p:cNvGrpSpPr/>
        <p:nvPr/>
      </p:nvGrpSpPr>
      <p:grpSpPr>
        <a:xfrm>
          <a:off x="0" y="0"/>
          <a:ext cx="0" cy="0"/>
          <a:chOff x="0" y="0"/>
          <a:chExt cx="0" cy="0"/>
        </a:xfrm>
      </p:grpSpPr>
      <p:sp>
        <p:nvSpPr>
          <p:cNvPr id="35" name="Google Shape;35;p36"/>
          <p:cNvSpPr/>
          <p:nvPr/>
        </p:nvSpPr>
        <p:spPr>
          <a:xfrm>
            <a:off x="-24064" y="-400"/>
            <a:ext cx="12216063" cy="34671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450">
              <a:solidFill>
                <a:schemeClr val="lt1"/>
              </a:solidFill>
              <a:latin typeface="EB Garamond"/>
              <a:ea typeface="EB Garamond"/>
              <a:cs typeface="EB Garamond"/>
              <a:sym typeface="EB Garamond"/>
            </a:endParaRPr>
          </a:p>
        </p:txBody>
      </p:sp>
      <p:sp>
        <p:nvSpPr>
          <p:cNvPr id="36" name="Google Shape;36;p36"/>
          <p:cNvSpPr/>
          <p:nvPr/>
        </p:nvSpPr>
        <p:spPr>
          <a:xfrm>
            <a:off x="443346" y="420493"/>
            <a:ext cx="11305309" cy="602672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EB Garamond"/>
              <a:ea typeface="EB Garamond"/>
              <a:cs typeface="EB Garamond"/>
              <a:sym typeface="EB Garamond"/>
            </a:endParaRPr>
          </a:p>
        </p:txBody>
      </p:sp>
      <p:sp>
        <p:nvSpPr>
          <p:cNvPr id="37" name="Google Shape;37;p36"/>
          <p:cNvSpPr/>
          <p:nvPr/>
        </p:nvSpPr>
        <p:spPr>
          <a:xfrm rot="-5400000">
            <a:off x="5760023" y="3764463"/>
            <a:ext cx="2812357" cy="3394143"/>
          </a:xfrm>
          <a:custGeom>
            <a:rect b="b" l="l" r="r" t="t"/>
            <a:pathLst>
              <a:path extrusionOk="0" h="3394143" w="2812357">
                <a:moveTo>
                  <a:pt x="0" y="0"/>
                </a:moveTo>
                <a:lnTo>
                  <a:pt x="2812357" y="3394143"/>
                </a:lnTo>
                <a:lnTo>
                  <a:pt x="0" y="3394143"/>
                </a:lnTo>
                <a:close/>
              </a:path>
            </a:pathLst>
          </a:custGeom>
          <a:solidFill>
            <a:srgbClr val="ECEDD2">
              <a:alpha val="4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38" name="Google Shape;38;p36"/>
          <p:cNvSpPr/>
          <p:nvPr/>
        </p:nvSpPr>
        <p:spPr>
          <a:xfrm>
            <a:off x="0" y="3463854"/>
            <a:ext cx="435241" cy="3394146"/>
          </a:xfrm>
          <a:custGeom>
            <a:rect b="b" l="l" r="r" t="t"/>
            <a:pathLst>
              <a:path extrusionOk="0" h="3394146" w="435241">
                <a:moveTo>
                  <a:pt x="435241" y="0"/>
                </a:moveTo>
                <a:lnTo>
                  <a:pt x="435241" y="3394146"/>
                </a:lnTo>
                <a:lnTo>
                  <a:pt x="0" y="3394146"/>
                </a:lnTo>
                <a:lnTo>
                  <a:pt x="0" y="52352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39" name="Google Shape;39;p36"/>
          <p:cNvSpPr txBox="1"/>
          <p:nvPr>
            <p:ph type="title"/>
          </p:nvPr>
        </p:nvSpPr>
        <p:spPr>
          <a:xfrm>
            <a:off x="914400" y="1057275"/>
            <a:ext cx="5259554" cy="2495028"/>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36"/>
          <p:cNvSpPr txBox="1"/>
          <p:nvPr>
            <p:ph idx="1" type="body"/>
          </p:nvPr>
        </p:nvSpPr>
        <p:spPr>
          <a:xfrm>
            <a:off x="914400" y="3808750"/>
            <a:ext cx="5259554" cy="2233233"/>
          </a:xfrm>
          <a:prstGeom prst="rect">
            <a:avLst/>
          </a:prstGeom>
          <a:noFill/>
          <a:ln>
            <a:noFill/>
          </a:ln>
        </p:spPr>
        <p:txBody>
          <a:bodyPr anchorCtr="0" anchor="t" bIns="0" lIns="91425" spcFirstLastPara="1" rIns="91425" wrap="square" tIns="0">
            <a:normAutofit/>
          </a:bodyPr>
          <a:lstStyle>
            <a:lvl1pPr indent="-228600" lvl="0" marL="457200" algn="l">
              <a:lnSpc>
                <a:spcPct val="100000"/>
              </a:lnSpc>
              <a:spcBef>
                <a:spcPts val="0"/>
              </a:spcBef>
              <a:spcAft>
                <a:spcPts val="0"/>
              </a:spcAft>
              <a:buClr>
                <a:schemeClr val="accent6"/>
              </a:buClr>
              <a:buSzPts val="2400"/>
              <a:buNone/>
              <a:defRPr sz="2400"/>
            </a:lvl1pPr>
            <a:lvl2pPr indent="-381000" lvl="1" marL="914400" algn="l">
              <a:lnSpc>
                <a:spcPct val="100000"/>
              </a:lnSpc>
              <a:spcBef>
                <a:spcPts val="0"/>
              </a:spcBef>
              <a:spcAft>
                <a:spcPts val="0"/>
              </a:spcAft>
              <a:buClr>
                <a:schemeClr val="accent6"/>
              </a:buClr>
              <a:buSzPts val="2400"/>
              <a:buChar char="•"/>
              <a:defRPr sz="2400"/>
            </a:lvl2pPr>
            <a:lvl3pPr indent="-381000" lvl="2" marL="1371600" algn="l">
              <a:lnSpc>
                <a:spcPct val="100000"/>
              </a:lnSpc>
              <a:spcBef>
                <a:spcPts val="0"/>
              </a:spcBef>
              <a:spcAft>
                <a:spcPts val="0"/>
              </a:spcAft>
              <a:buClr>
                <a:schemeClr val="accent6"/>
              </a:buClr>
              <a:buSzPts val="2400"/>
              <a:buChar char="•"/>
              <a:defRPr sz="2400"/>
            </a:lvl3pPr>
            <a:lvl4pPr indent="-342900" lvl="3" marL="1828800" algn="l">
              <a:lnSpc>
                <a:spcPct val="100000"/>
              </a:lnSpc>
              <a:spcBef>
                <a:spcPts val="360"/>
              </a:spcBef>
              <a:spcAft>
                <a:spcPts val="0"/>
              </a:spcAft>
              <a:buClr>
                <a:schemeClr val="accent6"/>
              </a:buClr>
              <a:buSzPts val="1800"/>
              <a:buChar char="•"/>
              <a:defRPr/>
            </a:lvl4pPr>
            <a:lvl5pPr indent="-342900" lvl="4" marL="2286000" algn="l">
              <a:lnSpc>
                <a:spcPct val="100000"/>
              </a:lnSpc>
              <a:spcBef>
                <a:spcPts val="360"/>
              </a:spcBef>
              <a:spcAft>
                <a:spcPts val="0"/>
              </a:spcAft>
              <a:buClr>
                <a:schemeClr val="accent6"/>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36"/>
          <p:cNvSpPr/>
          <p:nvPr>
            <p:ph idx="2" type="pic"/>
          </p:nvPr>
        </p:nvSpPr>
        <p:spPr>
          <a:xfrm>
            <a:off x="7414194" y="410780"/>
            <a:ext cx="4344695" cy="6447220"/>
          </a:xfrm>
          <a:prstGeom prst="rect">
            <a:avLst/>
          </a:prstGeom>
          <a:solidFill>
            <a:schemeClr val="accent3"/>
          </a:solid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42" name="Shape 42"/>
        <p:cNvGrpSpPr/>
        <p:nvPr/>
      </p:nvGrpSpPr>
      <p:grpSpPr>
        <a:xfrm>
          <a:off x="0" y="0"/>
          <a:ext cx="0" cy="0"/>
          <a:chOff x="0" y="0"/>
          <a:chExt cx="0" cy="0"/>
        </a:xfrm>
      </p:grpSpPr>
      <p:sp>
        <p:nvSpPr>
          <p:cNvPr id="43" name="Google Shape;43;p37"/>
          <p:cNvSpPr/>
          <p:nvPr/>
        </p:nvSpPr>
        <p:spPr>
          <a:xfrm>
            <a:off x="-7117" y="0"/>
            <a:ext cx="2550985" cy="6858000"/>
          </a:xfrm>
          <a:custGeom>
            <a:rect b="b" l="l" r="r" t="t"/>
            <a:pathLst>
              <a:path extrusionOk="0" h="6858000" w="2550985">
                <a:moveTo>
                  <a:pt x="2550985" y="0"/>
                </a:moveTo>
                <a:lnTo>
                  <a:pt x="0" y="0"/>
                </a:lnTo>
                <a:lnTo>
                  <a:pt x="0" y="6858000"/>
                </a:lnTo>
                <a:lnTo>
                  <a:pt x="2550985" y="6858000"/>
                </a:lnTo>
                <a:lnTo>
                  <a:pt x="2550985"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44" name="Google Shape;44;p37"/>
          <p:cNvSpPr/>
          <p:nvPr/>
        </p:nvSpPr>
        <p:spPr>
          <a:xfrm>
            <a:off x="-9415" y="0"/>
            <a:ext cx="2548591" cy="2555628"/>
          </a:xfrm>
          <a:custGeom>
            <a:rect b="b" l="l" r="r" t="t"/>
            <a:pathLst>
              <a:path extrusionOk="0" h="2555628" w="2548591">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45" name="Google Shape;45;p37"/>
          <p:cNvSpPr/>
          <p:nvPr/>
        </p:nvSpPr>
        <p:spPr>
          <a:xfrm flipH="1" rot="-5400000">
            <a:off x="-9389" y="4308466"/>
            <a:ext cx="2550984" cy="2560441"/>
          </a:xfrm>
          <a:custGeom>
            <a:rect b="b" l="l" r="r" t="t"/>
            <a:pathLst>
              <a:path extrusionOk="0" h="1083" w="1079">
                <a:moveTo>
                  <a:pt x="0" y="1083"/>
                </a:moveTo>
                <a:lnTo>
                  <a:pt x="1079" y="1083"/>
                </a:lnTo>
                <a:lnTo>
                  <a:pt x="1079" y="0"/>
                </a:lnTo>
                <a:lnTo>
                  <a:pt x="0" y="1083"/>
                </a:lnTo>
                <a:close/>
              </a:path>
            </a:pathLst>
          </a:custGeom>
          <a:solidFill>
            <a:schemeClr val="accent2">
              <a:alpha val="49803"/>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46" name="Google Shape;46;p37"/>
          <p:cNvSpPr/>
          <p:nvPr/>
        </p:nvSpPr>
        <p:spPr>
          <a:xfrm flipH="1">
            <a:off x="-10617" y="4308466"/>
            <a:ext cx="2550984" cy="2560441"/>
          </a:xfrm>
          <a:custGeom>
            <a:rect b="b" l="l" r="r" t="t"/>
            <a:pathLst>
              <a:path extrusionOk="0" h="1083" w="1079">
                <a:moveTo>
                  <a:pt x="0" y="1083"/>
                </a:moveTo>
                <a:lnTo>
                  <a:pt x="1079" y="1083"/>
                </a:lnTo>
                <a:lnTo>
                  <a:pt x="1079" y="0"/>
                </a:lnTo>
                <a:lnTo>
                  <a:pt x="0" y="108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47" name="Google Shape;47;p37"/>
          <p:cNvSpPr/>
          <p:nvPr/>
        </p:nvSpPr>
        <p:spPr>
          <a:xfrm>
            <a:off x="2543868" y="0"/>
            <a:ext cx="2560340" cy="2560340"/>
          </a:xfrm>
          <a:custGeom>
            <a:rect b="b" l="l" r="r" t="t"/>
            <a:pathLst>
              <a:path extrusionOk="0" h="2560340" w="2560340">
                <a:moveTo>
                  <a:pt x="0" y="2560340"/>
                </a:moveTo>
                <a:cubicBezTo>
                  <a:pt x="1414079" y="2560340"/>
                  <a:pt x="2560340" y="1414079"/>
                  <a:pt x="2560340" y="0"/>
                </a:cubicBezTo>
                <a:lnTo>
                  <a:pt x="0" y="0"/>
                </a:lnTo>
                <a:lnTo>
                  <a:pt x="0" y="2560340"/>
                </a:lnTo>
                <a:close/>
              </a:path>
            </a:pathLst>
          </a:custGeom>
          <a:solidFill>
            <a:srgbClr val="DCE6F5">
              <a:alpha val="49803"/>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48" name="Google Shape;48;p37"/>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b="1" sz="3600">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37"/>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lvl1pPr indent="-342900" lvl="0" marL="457200" algn="l">
              <a:lnSpc>
                <a:spcPct val="100000"/>
              </a:lnSpc>
              <a:spcBef>
                <a:spcPts val="1000"/>
              </a:spcBef>
              <a:spcAft>
                <a:spcPts val="0"/>
              </a:spcAft>
              <a:buClr>
                <a:schemeClr val="accent6"/>
              </a:buClr>
              <a:buSzPts val="1800"/>
              <a:buChar char="•"/>
              <a:defRPr sz="1800"/>
            </a:lvl1pPr>
            <a:lvl2pPr indent="-342900" lvl="1" marL="914400" algn="l">
              <a:lnSpc>
                <a:spcPct val="100000"/>
              </a:lnSpc>
              <a:spcBef>
                <a:spcPts val="1000"/>
              </a:spcBef>
              <a:spcAft>
                <a:spcPts val="0"/>
              </a:spcAft>
              <a:buClr>
                <a:schemeClr val="accent6"/>
              </a:buClr>
              <a:buSzPts val="1800"/>
              <a:buChar char="•"/>
              <a:defRPr sz="1800"/>
            </a:lvl2pPr>
            <a:lvl3pPr indent="-342900" lvl="2" marL="1371600" algn="l">
              <a:lnSpc>
                <a:spcPct val="100000"/>
              </a:lnSpc>
              <a:spcBef>
                <a:spcPts val="1000"/>
              </a:spcBef>
              <a:spcAft>
                <a:spcPts val="0"/>
              </a:spcAft>
              <a:buClr>
                <a:schemeClr val="accent6"/>
              </a:buClr>
              <a:buSzPts val="1800"/>
              <a:buChar char="•"/>
              <a:defRPr sz="1800"/>
            </a:lvl3pPr>
            <a:lvl4pPr indent="-342900" lvl="3" marL="1828800" algn="l">
              <a:lnSpc>
                <a:spcPct val="100000"/>
              </a:lnSpc>
              <a:spcBef>
                <a:spcPts val="1000"/>
              </a:spcBef>
              <a:spcAft>
                <a:spcPts val="0"/>
              </a:spcAft>
              <a:buClr>
                <a:schemeClr val="accent6"/>
              </a:buClr>
              <a:buSzPts val="1800"/>
              <a:buChar char="•"/>
              <a:defRPr sz="1800"/>
            </a:lvl4pPr>
            <a:lvl5pPr indent="-342900" lvl="4" marL="2286000" algn="l">
              <a:lnSpc>
                <a:spcPct val="100000"/>
              </a:lnSpc>
              <a:spcBef>
                <a:spcPts val="1000"/>
              </a:spcBef>
              <a:spcAft>
                <a:spcPts val="0"/>
              </a:spcAft>
              <a:buClr>
                <a:schemeClr val="accent6"/>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37"/>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600">
                <a:solidFill>
                  <a:schemeClr val="accent6"/>
                </a:solidFill>
                <a:latin typeface="Arial Black"/>
                <a:ea typeface="Arial Black"/>
                <a:cs typeface="Arial Black"/>
                <a:sym typeface="Arial Black"/>
              </a:defRPr>
            </a:lvl1pPr>
            <a:lvl2pPr indent="0" lvl="1" marL="0" algn="r">
              <a:spcBef>
                <a:spcPts val="0"/>
              </a:spcBef>
              <a:buNone/>
              <a:defRPr sz="1600">
                <a:solidFill>
                  <a:schemeClr val="accent6"/>
                </a:solidFill>
                <a:latin typeface="Arial Black"/>
                <a:ea typeface="Arial Black"/>
                <a:cs typeface="Arial Black"/>
                <a:sym typeface="Arial Black"/>
              </a:defRPr>
            </a:lvl2pPr>
            <a:lvl3pPr indent="0" lvl="2" marL="0" algn="r">
              <a:spcBef>
                <a:spcPts val="0"/>
              </a:spcBef>
              <a:buNone/>
              <a:defRPr sz="1600">
                <a:solidFill>
                  <a:schemeClr val="accent6"/>
                </a:solidFill>
                <a:latin typeface="Arial Black"/>
                <a:ea typeface="Arial Black"/>
                <a:cs typeface="Arial Black"/>
                <a:sym typeface="Arial Black"/>
              </a:defRPr>
            </a:lvl3pPr>
            <a:lvl4pPr indent="0" lvl="3" marL="0" algn="r">
              <a:spcBef>
                <a:spcPts val="0"/>
              </a:spcBef>
              <a:buNone/>
              <a:defRPr sz="1600">
                <a:solidFill>
                  <a:schemeClr val="accent6"/>
                </a:solidFill>
                <a:latin typeface="Arial Black"/>
                <a:ea typeface="Arial Black"/>
                <a:cs typeface="Arial Black"/>
                <a:sym typeface="Arial Black"/>
              </a:defRPr>
            </a:lvl4pPr>
            <a:lvl5pPr indent="0" lvl="4" marL="0" algn="r">
              <a:spcBef>
                <a:spcPts val="0"/>
              </a:spcBef>
              <a:buNone/>
              <a:defRPr sz="1600">
                <a:solidFill>
                  <a:schemeClr val="accent6"/>
                </a:solidFill>
                <a:latin typeface="Arial Black"/>
                <a:ea typeface="Arial Black"/>
                <a:cs typeface="Arial Black"/>
                <a:sym typeface="Arial Black"/>
              </a:defRPr>
            </a:lvl5pPr>
            <a:lvl6pPr indent="0" lvl="5" marL="0" algn="r">
              <a:spcBef>
                <a:spcPts val="0"/>
              </a:spcBef>
              <a:buNone/>
              <a:defRPr sz="1600">
                <a:solidFill>
                  <a:schemeClr val="accent6"/>
                </a:solidFill>
                <a:latin typeface="Arial Black"/>
                <a:ea typeface="Arial Black"/>
                <a:cs typeface="Arial Black"/>
                <a:sym typeface="Arial Black"/>
              </a:defRPr>
            </a:lvl6pPr>
            <a:lvl7pPr indent="0" lvl="6" marL="0" algn="r">
              <a:spcBef>
                <a:spcPts val="0"/>
              </a:spcBef>
              <a:buNone/>
              <a:defRPr sz="1600">
                <a:solidFill>
                  <a:schemeClr val="accent6"/>
                </a:solidFill>
                <a:latin typeface="Arial Black"/>
                <a:ea typeface="Arial Black"/>
                <a:cs typeface="Arial Black"/>
                <a:sym typeface="Arial Black"/>
              </a:defRPr>
            </a:lvl7pPr>
            <a:lvl8pPr indent="0" lvl="7" marL="0" algn="r">
              <a:spcBef>
                <a:spcPts val="0"/>
              </a:spcBef>
              <a:buNone/>
              <a:defRPr sz="1600">
                <a:solidFill>
                  <a:schemeClr val="accent6"/>
                </a:solidFill>
                <a:latin typeface="Arial Black"/>
                <a:ea typeface="Arial Black"/>
                <a:cs typeface="Arial Black"/>
                <a:sym typeface="Arial Black"/>
              </a:defRPr>
            </a:lvl8pPr>
            <a:lvl9pPr indent="0" lvl="8" marL="0" algn="r">
              <a:spcBef>
                <a:spcPts val="0"/>
              </a:spcBef>
              <a:buNone/>
              <a:defRPr sz="1600">
                <a:solidFill>
                  <a:schemeClr val="accent6"/>
                </a:solidFill>
                <a:latin typeface="Arial Black"/>
                <a:ea typeface="Arial Black"/>
                <a:cs typeface="Arial Black"/>
                <a:sym typeface="Arial Black"/>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mparison 1">
  <p:cSld name="1_Comparison 1">
    <p:spTree>
      <p:nvGrpSpPr>
        <p:cNvPr id="51" name="Shape 51"/>
        <p:cNvGrpSpPr/>
        <p:nvPr/>
      </p:nvGrpSpPr>
      <p:grpSpPr>
        <a:xfrm>
          <a:off x="0" y="0"/>
          <a:ext cx="0" cy="0"/>
          <a:chOff x="0" y="0"/>
          <a:chExt cx="0" cy="0"/>
        </a:xfrm>
      </p:grpSpPr>
      <p:sp>
        <p:nvSpPr>
          <p:cNvPr id="52" name="Google Shape;52;p38"/>
          <p:cNvSpPr txBox="1"/>
          <p:nvPr>
            <p:ph type="title"/>
          </p:nvPr>
        </p:nvSpPr>
        <p:spPr>
          <a:xfrm>
            <a:off x="4364809" y="1057274"/>
            <a:ext cx="7043617" cy="2520217"/>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38"/>
          <p:cNvSpPr/>
          <p:nvPr/>
        </p:nvSpPr>
        <p:spPr>
          <a:xfrm>
            <a:off x="-5568" y="-2784"/>
            <a:ext cx="3443288" cy="6891337"/>
          </a:xfrm>
          <a:custGeom>
            <a:rect b="b" l="l" r="r" t="t"/>
            <a:pathLst>
              <a:path extrusionOk="0" h="6891337" w="3443288">
                <a:moveTo>
                  <a:pt x="3443288" y="0"/>
                </a:moveTo>
                <a:lnTo>
                  <a:pt x="0" y="0"/>
                </a:lnTo>
                <a:lnTo>
                  <a:pt x="0" y="6891338"/>
                </a:lnTo>
                <a:lnTo>
                  <a:pt x="3443288" y="6891338"/>
                </a:lnTo>
                <a:lnTo>
                  <a:pt x="3443288"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54" name="Google Shape;54;p38"/>
          <p:cNvPicPr preferRelativeResize="0"/>
          <p:nvPr/>
        </p:nvPicPr>
        <p:blipFill rotWithShape="1">
          <a:blip r:embed="rId2">
            <a:alphaModFix/>
          </a:blip>
          <a:srcRect b="0" l="0" r="0" t="0"/>
          <a:stretch/>
        </p:blipFill>
        <p:spPr>
          <a:xfrm>
            <a:off x="1703311" y="-2784"/>
            <a:ext cx="1734410" cy="5167313"/>
          </a:xfrm>
          <a:prstGeom prst="rect">
            <a:avLst/>
          </a:prstGeom>
          <a:noFill/>
          <a:ln>
            <a:noFill/>
          </a:ln>
        </p:spPr>
      </p:pic>
      <p:sp>
        <p:nvSpPr>
          <p:cNvPr id="55" name="Google Shape;55;p38"/>
          <p:cNvSpPr/>
          <p:nvPr/>
        </p:nvSpPr>
        <p:spPr>
          <a:xfrm>
            <a:off x="1721621" y="-2784"/>
            <a:ext cx="1716115" cy="1720853"/>
          </a:xfrm>
          <a:custGeom>
            <a:rect b="b" l="l" r="r" t="t"/>
            <a:pathLst>
              <a:path extrusionOk="0" h="1720853" w="1716115">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lt1">
              <a:alpha val="9882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56" name="Google Shape;56;p38"/>
          <p:cNvSpPr/>
          <p:nvPr/>
        </p:nvSpPr>
        <p:spPr>
          <a:xfrm>
            <a:off x="-5568" y="3440504"/>
            <a:ext cx="3443288" cy="3448050"/>
          </a:xfrm>
          <a:custGeom>
            <a:rect b="b" l="l" r="r" t="t"/>
            <a:pathLst>
              <a:path extrusionOk="0" h="3448050" w="3443288">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57" name="Google Shape;57;p38"/>
          <p:cNvPicPr preferRelativeResize="0"/>
          <p:nvPr/>
        </p:nvPicPr>
        <p:blipFill rotWithShape="1">
          <a:blip r:embed="rId3">
            <a:alphaModFix/>
          </a:blip>
          <a:srcRect b="0" l="0" r="0" t="0"/>
          <a:stretch/>
        </p:blipFill>
        <p:spPr>
          <a:xfrm>
            <a:off x="1718457" y="3440504"/>
            <a:ext cx="1719263" cy="1724025"/>
          </a:xfrm>
          <a:prstGeom prst="rect">
            <a:avLst/>
          </a:prstGeom>
          <a:noFill/>
          <a:ln>
            <a:noFill/>
          </a:ln>
        </p:spPr>
      </p:pic>
      <p:sp>
        <p:nvSpPr>
          <p:cNvPr id="58" name="Google Shape;58;p38"/>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600">
                <a:solidFill>
                  <a:schemeClr val="accent6"/>
                </a:solidFill>
                <a:latin typeface="Arial Black"/>
                <a:ea typeface="Arial Black"/>
                <a:cs typeface="Arial Black"/>
                <a:sym typeface="Arial Black"/>
              </a:defRPr>
            </a:lvl1pPr>
            <a:lvl2pPr indent="0" lvl="1" marL="0" algn="r">
              <a:spcBef>
                <a:spcPts val="0"/>
              </a:spcBef>
              <a:buNone/>
              <a:defRPr sz="1600">
                <a:solidFill>
                  <a:schemeClr val="accent6"/>
                </a:solidFill>
                <a:latin typeface="Arial Black"/>
                <a:ea typeface="Arial Black"/>
                <a:cs typeface="Arial Black"/>
                <a:sym typeface="Arial Black"/>
              </a:defRPr>
            </a:lvl2pPr>
            <a:lvl3pPr indent="0" lvl="2" marL="0" algn="r">
              <a:spcBef>
                <a:spcPts val="0"/>
              </a:spcBef>
              <a:buNone/>
              <a:defRPr sz="1600">
                <a:solidFill>
                  <a:schemeClr val="accent6"/>
                </a:solidFill>
                <a:latin typeface="Arial Black"/>
                <a:ea typeface="Arial Black"/>
                <a:cs typeface="Arial Black"/>
                <a:sym typeface="Arial Black"/>
              </a:defRPr>
            </a:lvl3pPr>
            <a:lvl4pPr indent="0" lvl="3" marL="0" algn="r">
              <a:spcBef>
                <a:spcPts val="0"/>
              </a:spcBef>
              <a:buNone/>
              <a:defRPr sz="1600">
                <a:solidFill>
                  <a:schemeClr val="accent6"/>
                </a:solidFill>
                <a:latin typeface="Arial Black"/>
                <a:ea typeface="Arial Black"/>
                <a:cs typeface="Arial Black"/>
                <a:sym typeface="Arial Black"/>
              </a:defRPr>
            </a:lvl4pPr>
            <a:lvl5pPr indent="0" lvl="4" marL="0" algn="r">
              <a:spcBef>
                <a:spcPts val="0"/>
              </a:spcBef>
              <a:buNone/>
              <a:defRPr sz="1600">
                <a:solidFill>
                  <a:schemeClr val="accent6"/>
                </a:solidFill>
                <a:latin typeface="Arial Black"/>
                <a:ea typeface="Arial Black"/>
                <a:cs typeface="Arial Black"/>
                <a:sym typeface="Arial Black"/>
              </a:defRPr>
            </a:lvl5pPr>
            <a:lvl6pPr indent="0" lvl="5" marL="0" algn="r">
              <a:spcBef>
                <a:spcPts val="0"/>
              </a:spcBef>
              <a:buNone/>
              <a:defRPr sz="1600">
                <a:solidFill>
                  <a:schemeClr val="accent6"/>
                </a:solidFill>
                <a:latin typeface="Arial Black"/>
                <a:ea typeface="Arial Black"/>
                <a:cs typeface="Arial Black"/>
                <a:sym typeface="Arial Black"/>
              </a:defRPr>
            </a:lvl6pPr>
            <a:lvl7pPr indent="0" lvl="6" marL="0" algn="r">
              <a:spcBef>
                <a:spcPts val="0"/>
              </a:spcBef>
              <a:buNone/>
              <a:defRPr sz="1600">
                <a:solidFill>
                  <a:schemeClr val="accent6"/>
                </a:solidFill>
                <a:latin typeface="Arial Black"/>
                <a:ea typeface="Arial Black"/>
                <a:cs typeface="Arial Black"/>
                <a:sym typeface="Arial Black"/>
              </a:defRPr>
            </a:lvl7pPr>
            <a:lvl8pPr indent="0" lvl="7" marL="0" algn="r">
              <a:spcBef>
                <a:spcPts val="0"/>
              </a:spcBef>
              <a:buNone/>
              <a:defRPr sz="1600">
                <a:solidFill>
                  <a:schemeClr val="accent6"/>
                </a:solidFill>
                <a:latin typeface="Arial Black"/>
                <a:ea typeface="Arial Black"/>
                <a:cs typeface="Arial Black"/>
                <a:sym typeface="Arial Black"/>
              </a:defRPr>
            </a:lvl8pPr>
            <a:lvl9pPr indent="0" lvl="8" marL="0" algn="r">
              <a:spcBef>
                <a:spcPts val="0"/>
              </a:spcBef>
              <a:buNone/>
              <a:defRPr sz="1600">
                <a:solidFill>
                  <a:schemeClr val="accent6"/>
                </a:solidFill>
                <a:latin typeface="Arial Black"/>
                <a:ea typeface="Arial Black"/>
                <a:cs typeface="Arial Black"/>
                <a:sym typeface="Arial Black"/>
              </a:defRPr>
            </a:lvl9pPr>
          </a:lstStyle>
          <a:p>
            <a:pPr indent="0" lvl="0" marL="0" rtl="0" algn="r">
              <a:spcBef>
                <a:spcPts val="0"/>
              </a:spcBef>
              <a:spcAft>
                <a:spcPts val="0"/>
              </a:spcAft>
              <a:buNone/>
            </a:pPr>
            <a:fld id="{00000000-1234-1234-1234-123412341234}" type="slidenum">
              <a:rPr lang="en-US"/>
              <a:t>‹#›</a:t>
            </a:fld>
            <a:endParaRPr/>
          </a:p>
        </p:txBody>
      </p:sp>
      <p:sp>
        <p:nvSpPr>
          <p:cNvPr id="59" name="Google Shape;59;p38"/>
          <p:cNvSpPr txBox="1"/>
          <p:nvPr>
            <p:ph idx="1" type="body"/>
          </p:nvPr>
        </p:nvSpPr>
        <p:spPr>
          <a:xfrm>
            <a:off x="4364808" y="3808750"/>
            <a:ext cx="7043618" cy="2233233"/>
          </a:xfrm>
          <a:prstGeom prst="rect">
            <a:avLst/>
          </a:prstGeom>
          <a:noFill/>
          <a:ln>
            <a:noFill/>
          </a:ln>
        </p:spPr>
        <p:txBody>
          <a:bodyPr anchorCtr="0" anchor="t" bIns="0" lIns="91425" spcFirstLastPara="1" rIns="91425" wrap="square" tIns="0">
            <a:normAutofit/>
          </a:bodyPr>
          <a:lstStyle>
            <a:lvl1pPr indent="-228600" lvl="0" marL="457200" algn="l">
              <a:lnSpc>
                <a:spcPct val="100000"/>
              </a:lnSpc>
              <a:spcBef>
                <a:spcPts val="0"/>
              </a:spcBef>
              <a:spcAft>
                <a:spcPts val="0"/>
              </a:spcAft>
              <a:buClr>
                <a:schemeClr val="accent6"/>
              </a:buClr>
              <a:buSzPts val="2400"/>
              <a:buNone/>
              <a:defRPr sz="2400"/>
            </a:lvl1pPr>
            <a:lvl2pPr indent="-381000" lvl="1" marL="914400" algn="l">
              <a:lnSpc>
                <a:spcPct val="100000"/>
              </a:lnSpc>
              <a:spcBef>
                <a:spcPts val="0"/>
              </a:spcBef>
              <a:spcAft>
                <a:spcPts val="0"/>
              </a:spcAft>
              <a:buClr>
                <a:schemeClr val="accent6"/>
              </a:buClr>
              <a:buSzPts val="2400"/>
              <a:buChar char="•"/>
              <a:defRPr sz="2400"/>
            </a:lvl2pPr>
            <a:lvl3pPr indent="-381000" lvl="2" marL="1371600" algn="l">
              <a:lnSpc>
                <a:spcPct val="100000"/>
              </a:lnSpc>
              <a:spcBef>
                <a:spcPts val="0"/>
              </a:spcBef>
              <a:spcAft>
                <a:spcPts val="0"/>
              </a:spcAft>
              <a:buClr>
                <a:schemeClr val="accent6"/>
              </a:buClr>
              <a:buSzPts val="2400"/>
              <a:buChar char="•"/>
              <a:defRPr sz="2400"/>
            </a:lvl3pPr>
            <a:lvl4pPr indent="-342900" lvl="3" marL="1828800" algn="l">
              <a:lnSpc>
                <a:spcPct val="100000"/>
              </a:lnSpc>
              <a:spcBef>
                <a:spcPts val="360"/>
              </a:spcBef>
              <a:spcAft>
                <a:spcPts val="0"/>
              </a:spcAft>
              <a:buClr>
                <a:schemeClr val="accent6"/>
              </a:buClr>
              <a:buSzPts val="1800"/>
              <a:buChar char="•"/>
              <a:defRPr/>
            </a:lvl4pPr>
            <a:lvl5pPr indent="-342900" lvl="4" marL="2286000" algn="l">
              <a:lnSpc>
                <a:spcPct val="100000"/>
              </a:lnSpc>
              <a:spcBef>
                <a:spcPts val="360"/>
              </a:spcBef>
              <a:spcAft>
                <a:spcPts val="0"/>
              </a:spcAft>
              <a:buClr>
                <a:schemeClr val="accent6"/>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4">
  <p:cSld name="Comparison 4">
    <p:spTree>
      <p:nvGrpSpPr>
        <p:cNvPr id="60" name="Shape 60"/>
        <p:cNvGrpSpPr/>
        <p:nvPr/>
      </p:nvGrpSpPr>
      <p:grpSpPr>
        <a:xfrm>
          <a:off x="0" y="0"/>
          <a:ext cx="0" cy="0"/>
          <a:chOff x="0" y="0"/>
          <a:chExt cx="0" cy="0"/>
        </a:xfrm>
      </p:grpSpPr>
      <p:sp>
        <p:nvSpPr>
          <p:cNvPr id="61" name="Google Shape;61;p39"/>
          <p:cNvSpPr/>
          <p:nvPr/>
        </p:nvSpPr>
        <p:spPr>
          <a:xfrm>
            <a:off x="8989454" y="3427336"/>
            <a:ext cx="3202546" cy="3430665"/>
          </a:xfrm>
          <a:custGeom>
            <a:rect b="b" l="l" r="r" t="t"/>
            <a:pathLst>
              <a:path extrusionOk="0" h="3430665" w="3202546">
                <a:moveTo>
                  <a:pt x="0" y="0"/>
                </a:moveTo>
                <a:lnTo>
                  <a:pt x="3202546" y="0"/>
                </a:lnTo>
                <a:lnTo>
                  <a:pt x="3202546" y="3430665"/>
                </a:lnTo>
                <a:lnTo>
                  <a:pt x="0" y="3430665"/>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62" name="Google Shape;62;p39"/>
          <p:cNvSpPr/>
          <p:nvPr/>
        </p:nvSpPr>
        <p:spPr>
          <a:xfrm>
            <a:off x="8989454" y="3654149"/>
            <a:ext cx="3202546" cy="3203852"/>
          </a:xfrm>
          <a:custGeom>
            <a:rect b="b" l="l" r="r" t="t"/>
            <a:pathLst>
              <a:path extrusionOk="0" h="3203852" w="3202546">
                <a:moveTo>
                  <a:pt x="3202546" y="0"/>
                </a:moveTo>
                <a:lnTo>
                  <a:pt x="3202546" y="3203852"/>
                </a:lnTo>
                <a:lnTo>
                  <a:pt x="0" y="3203852"/>
                </a:lnTo>
                <a:lnTo>
                  <a:pt x="0" y="3190718"/>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63" name="Google Shape;63;p39"/>
          <p:cNvSpPr/>
          <p:nvPr/>
        </p:nvSpPr>
        <p:spPr>
          <a:xfrm>
            <a:off x="8989455" y="1"/>
            <a:ext cx="3202545" cy="3437345"/>
          </a:xfrm>
          <a:custGeom>
            <a:rect b="b" l="l" r="r" t="t"/>
            <a:pathLst>
              <a:path extrusionOk="0" h="3437345" w="3202545">
                <a:moveTo>
                  <a:pt x="0" y="0"/>
                </a:moveTo>
                <a:lnTo>
                  <a:pt x="3202545" y="0"/>
                </a:lnTo>
                <a:lnTo>
                  <a:pt x="3202545" y="3437345"/>
                </a:lnTo>
                <a:lnTo>
                  <a:pt x="0" y="3437345"/>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64" name="Google Shape;64;p39"/>
          <p:cNvSpPr/>
          <p:nvPr/>
        </p:nvSpPr>
        <p:spPr>
          <a:xfrm>
            <a:off x="8989454" y="6681"/>
            <a:ext cx="3202546" cy="3436477"/>
          </a:xfrm>
          <a:custGeom>
            <a:rect b="b" l="l" r="r" t="t"/>
            <a:pathLst>
              <a:path extrusionOk="0" h="3436477" w="3202546">
                <a:moveTo>
                  <a:pt x="0" y="0"/>
                </a:moveTo>
                <a:lnTo>
                  <a:pt x="3202546" y="3214418"/>
                </a:lnTo>
                <a:lnTo>
                  <a:pt x="3202546" y="3436477"/>
                </a:lnTo>
                <a:lnTo>
                  <a:pt x="0" y="343647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65" name="Google Shape;65;p39"/>
          <p:cNvSpPr txBox="1"/>
          <p:nvPr>
            <p:ph type="title"/>
          </p:nvPr>
        </p:nvSpPr>
        <p:spPr>
          <a:xfrm>
            <a:off x="914399" y="834635"/>
            <a:ext cx="7796464" cy="1222385"/>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39"/>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600">
                <a:solidFill>
                  <a:schemeClr val="accent6"/>
                </a:solidFill>
                <a:latin typeface="Arial Black"/>
                <a:ea typeface="Arial Black"/>
                <a:cs typeface="Arial Black"/>
                <a:sym typeface="Arial Black"/>
              </a:defRPr>
            </a:lvl1pPr>
            <a:lvl2pPr indent="0" lvl="1" marL="0" algn="r">
              <a:spcBef>
                <a:spcPts val="0"/>
              </a:spcBef>
              <a:buNone/>
              <a:defRPr sz="1600">
                <a:solidFill>
                  <a:schemeClr val="accent6"/>
                </a:solidFill>
                <a:latin typeface="Arial Black"/>
                <a:ea typeface="Arial Black"/>
                <a:cs typeface="Arial Black"/>
                <a:sym typeface="Arial Black"/>
              </a:defRPr>
            </a:lvl2pPr>
            <a:lvl3pPr indent="0" lvl="2" marL="0" algn="r">
              <a:spcBef>
                <a:spcPts val="0"/>
              </a:spcBef>
              <a:buNone/>
              <a:defRPr sz="1600">
                <a:solidFill>
                  <a:schemeClr val="accent6"/>
                </a:solidFill>
                <a:latin typeface="Arial Black"/>
                <a:ea typeface="Arial Black"/>
                <a:cs typeface="Arial Black"/>
                <a:sym typeface="Arial Black"/>
              </a:defRPr>
            </a:lvl3pPr>
            <a:lvl4pPr indent="0" lvl="3" marL="0" algn="r">
              <a:spcBef>
                <a:spcPts val="0"/>
              </a:spcBef>
              <a:buNone/>
              <a:defRPr sz="1600">
                <a:solidFill>
                  <a:schemeClr val="accent6"/>
                </a:solidFill>
                <a:latin typeface="Arial Black"/>
                <a:ea typeface="Arial Black"/>
                <a:cs typeface="Arial Black"/>
                <a:sym typeface="Arial Black"/>
              </a:defRPr>
            </a:lvl4pPr>
            <a:lvl5pPr indent="0" lvl="4" marL="0" algn="r">
              <a:spcBef>
                <a:spcPts val="0"/>
              </a:spcBef>
              <a:buNone/>
              <a:defRPr sz="1600">
                <a:solidFill>
                  <a:schemeClr val="accent6"/>
                </a:solidFill>
                <a:latin typeface="Arial Black"/>
                <a:ea typeface="Arial Black"/>
                <a:cs typeface="Arial Black"/>
                <a:sym typeface="Arial Black"/>
              </a:defRPr>
            </a:lvl5pPr>
            <a:lvl6pPr indent="0" lvl="5" marL="0" algn="r">
              <a:spcBef>
                <a:spcPts val="0"/>
              </a:spcBef>
              <a:buNone/>
              <a:defRPr sz="1600">
                <a:solidFill>
                  <a:schemeClr val="accent6"/>
                </a:solidFill>
                <a:latin typeface="Arial Black"/>
                <a:ea typeface="Arial Black"/>
                <a:cs typeface="Arial Black"/>
                <a:sym typeface="Arial Black"/>
              </a:defRPr>
            </a:lvl6pPr>
            <a:lvl7pPr indent="0" lvl="6" marL="0" algn="r">
              <a:spcBef>
                <a:spcPts val="0"/>
              </a:spcBef>
              <a:buNone/>
              <a:defRPr sz="1600">
                <a:solidFill>
                  <a:schemeClr val="accent6"/>
                </a:solidFill>
                <a:latin typeface="Arial Black"/>
                <a:ea typeface="Arial Black"/>
                <a:cs typeface="Arial Black"/>
                <a:sym typeface="Arial Black"/>
              </a:defRPr>
            </a:lvl7pPr>
            <a:lvl8pPr indent="0" lvl="7" marL="0" algn="r">
              <a:spcBef>
                <a:spcPts val="0"/>
              </a:spcBef>
              <a:buNone/>
              <a:defRPr sz="1600">
                <a:solidFill>
                  <a:schemeClr val="accent6"/>
                </a:solidFill>
                <a:latin typeface="Arial Black"/>
                <a:ea typeface="Arial Black"/>
                <a:cs typeface="Arial Black"/>
                <a:sym typeface="Arial Black"/>
              </a:defRPr>
            </a:lvl8pPr>
            <a:lvl9pPr indent="0" lvl="8" marL="0" algn="r">
              <a:spcBef>
                <a:spcPts val="0"/>
              </a:spcBef>
              <a:buNone/>
              <a:defRPr sz="1600">
                <a:solidFill>
                  <a:schemeClr val="accent6"/>
                </a:solidFill>
                <a:latin typeface="Arial Black"/>
                <a:ea typeface="Arial Black"/>
                <a:cs typeface="Arial Black"/>
                <a:sym typeface="Arial Black"/>
              </a:defRPr>
            </a:lvl9pPr>
          </a:lstStyle>
          <a:p>
            <a:pPr indent="0" lvl="0" marL="0" rtl="0" algn="r">
              <a:spcBef>
                <a:spcPts val="0"/>
              </a:spcBef>
              <a:spcAft>
                <a:spcPts val="0"/>
              </a:spcAft>
              <a:buNone/>
            </a:pPr>
            <a:fld id="{00000000-1234-1234-1234-123412341234}" type="slidenum">
              <a:rPr lang="en-US"/>
              <a:t>‹#›</a:t>
            </a:fld>
            <a:endParaRPr/>
          </a:p>
        </p:txBody>
      </p:sp>
      <p:sp>
        <p:nvSpPr>
          <p:cNvPr id="67" name="Google Shape;67;p39"/>
          <p:cNvSpPr txBox="1"/>
          <p:nvPr>
            <p:ph idx="1" type="body"/>
          </p:nvPr>
        </p:nvSpPr>
        <p:spPr>
          <a:xfrm>
            <a:off x="914400" y="2303028"/>
            <a:ext cx="3283119" cy="3720337"/>
          </a:xfrm>
          <a:prstGeom prst="rect">
            <a:avLst/>
          </a:prstGeom>
          <a:noFill/>
          <a:ln>
            <a:noFill/>
          </a:ln>
        </p:spPr>
        <p:txBody>
          <a:bodyPr anchorCtr="0" anchor="t" bIns="0" lIns="91425" spcFirstLastPara="1" rIns="91425" wrap="square" tIns="0">
            <a:normAutofit/>
          </a:bodyPr>
          <a:lstStyle>
            <a:lvl1pPr indent="-228600" lvl="0" marL="457200" algn="l">
              <a:lnSpc>
                <a:spcPct val="100000"/>
              </a:lnSpc>
              <a:spcBef>
                <a:spcPts val="1000"/>
              </a:spcBef>
              <a:spcAft>
                <a:spcPts val="0"/>
              </a:spcAft>
              <a:buClr>
                <a:schemeClr val="accent6"/>
              </a:buClr>
              <a:buSzPts val="1800"/>
              <a:buNone/>
              <a:defRPr sz="1800"/>
            </a:lvl1pPr>
            <a:lvl2pPr indent="-342900" lvl="1" marL="914400" algn="l">
              <a:lnSpc>
                <a:spcPct val="100000"/>
              </a:lnSpc>
              <a:spcBef>
                <a:spcPts val="1000"/>
              </a:spcBef>
              <a:spcAft>
                <a:spcPts val="0"/>
              </a:spcAft>
              <a:buClr>
                <a:schemeClr val="accent6"/>
              </a:buClr>
              <a:buSzPts val="1800"/>
              <a:buChar char="•"/>
              <a:defRPr sz="1800"/>
            </a:lvl2pPr>
            <a:lvl3pPr indent="-342900" lvl="2" marL="1371600" algn="l">
              <a:lnSpc>
                <a:spcPct val="100000"/>
              </a:lnSpc>
              <a:spcBef>
                <a:spcPts val="1000"/>
              </a:spcBef>
              <a:spcAft>
                <a:spcPts val="0"/>
              </a:spcAft>
              <a:buClr>
                <a:schemeClr val="accent6"/>
              </a:buClr>
              <a:buSzPts val="1800"/>
              <a:buChar char="•"/>
              <a:defRPr sz="1800"/>
            </a:lvl3pPr>
            <a:lvl4pPr indent="-342900" lvl="3" marL="1828800" algn="l">
              <a:lnSpc>
                <a:spcPct val="100000"/>
              </a:lnSpc>
              <a:spcBef>
                <a:spcPts val="1000"/>
              </a:spcBef>
              <a:spcAft>
                <a:spcPts val="0"/>
              </a:spcAft>
              <a:buClr>
                <a:schemeClr val="accent6"/>
              </a:buClr>
              <a:buSzPts val="1800"/>
              <a:buChar char="•"/>
              <a:defRPr sz="1800"/>
            </a:lvl4pPr>
            <a:lvl5pPr indent="-342900" lvl="4" marL="2286000" algn="l">
              <a:lnSpc>
                <a:spcPct val="100000"/>
              </a:lnSpc>
              <a:spcBef>
                <a:spcPts val="1000"/>
              </a:spcBef>
              <a:spcAft>
                <a:spcPts val="0"/>
              </a:spcAft>
              <a:buClr>
                <a:schemeClr val="accent6"/>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 name="Google Shape;68;p39"/>
          <p:cNvSpPr txBox="1"/>
          <p:nvPr>
            <p:ph idx="2" type="body"/>
          </p:nvPr>
        </p:nvSpPr>
        <p:spPr>
          <a:xfrm>
            <a:off x="4782159" y="2303028"/>
            <a:ext cx="3284951" cy="3720337"/>
          </a:xfrm>
          <a:prstGeom prst="rect">
            <a:avLst/>
          </a:prstGeom>
          <a:noFill/>
          <a:ln>
            <a:noFill/>
          </a:ln>
        </p:spPr>
        <p:txBody>
          <a:bodyPr anchorCtr="0" anchor="t" bIns="0" lIns="91425" spcFirstLastPara="1" rIns="91425" wrap="square" tIns="0">
            <a:normAutofit/>
          </a:bodyPr>
          <a:lstStyle>
            <a:lvl1pPr indent="-228600" lvl="0" marL="457200" algn="l">
              <a:lnSpc>
                <a:spcPct val="100000"/>
              </a:lnSpc>
              <a:spcBef>
                <a:spcPts val="1000"/>
              </a:spcBef>
              <a:spcAft>
                <a:spcPts val="0"/>
              </a:spcAft>
              <a:buClr>
                <a:schemeClr val="accent6"/>
              </a:buClr>
              <a:buSzPts val="1800"/>
              <a:buNone/>
              <a:defRPr sz="1800"/>
            </a:lvl1pPr>
            <a:lvl2pPr indent="-342900" lvl="1" marL="914400" algn="l">
              <a:lnSpc>
                <a:spcPct val="100000"/>
              </a:lnSpc>
              <a:spcBef>
                <a:spcPts val="1000"/>
              </a:spcBef>
              <a:spcAft>
                <a:spcPts val="0"/>
              </a:spcAft>
              <a:buClr>
                <a:schemeClr val="accent6"/>
              </a:buClr>
              <a:buSzPts val="1800"/>
              <a:buChar char="•"/>
              <a:defRPr sz="1800"/>
            </a:lvl2pPr>
            <a:lvl3pPr indent="-342900" lvl="2" marL="1371600" algn="l">
              <a:lnSpc>
                <a:spcPct val="100000"/>
              </a:lnSpc>
              <a:spcBef>
                <a:spcPts val="1000"/>
              </a:spcBef>
              <a:spcAft>
                <a:spcPts val="0"/>
              </a:spcAft>
              <a:buClr>
                <a:schemeClr val="accent6"/>
              </a:buClr>
              <a:buSzPts val="1800"/>
              <a:buChar char="•"/>
              <a:defRPr sz="1800"/>
            </a:lvl3pPr>
            <a:lvl4pPr indent="-342900" lvl="3" marL="1828800" algn="l">
              <a:lnSpc>
                <a:spcPct val="100000"/>
              </a:lnSpc>
              <a:spcBef>
                <a:spcPts val="1000"/>
              </a:spcBef>
              <a:spcAft>
                <a:spcPts val="0"/>
              </a:spcAft>
              <a:buClr>
                <a:schemeClr val="accent6"/>
              </a:buClr>
              <a:buSzPts val="1800"/>
              <a:buChar char="•"/>
              <a:defRPr sz="1800"/>
            </a:lvl4pPr>
            <a:lvl5pPr indent="-342900" lvl="4" marL="2286000" algn="l">
              <a:lnSpc>
                <a:spcPct val="100000"/>
              </a:lnSpc>
              <a:spcBef>
                <a:spcPts val="1000"/>
              </a:spcBef>
              <a:spcAft>
                <a:spcPts val="0"/>
              </a:spcAft>
              <a:buClr>
                <a:schemeClr val="accent6"/>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1">
  <p:cSld name="Timeline 1">
    <p:spTree>
      <p:nvGrpSpPr>
        <p:cNvPr id="69" name="Shape 69"/>
        <p:cNvGrpSpPr/>
        <p:nvPr/>
      </p:nvGrpSpPr>
      <p:grpSpPr>
        <a:xfrm>
          <a:off x="0" y="0"/>
          <a:ext cx="0" cy="0"/>
          <a:chOff x="0" y="0"/>
          <a:chExt cx="0" cy="0"/>
        </a:xfrm>
      </p:grpSpPr>
      <p:sp>
        <p:nvSpPr>
          <p:cNvPr id="70" name="Google Shape;70;p40"/>
          <p:cNvSpPr/>
          <p:nvPr/>
        </p:nvSpPr>
        <p:spPr>
          <a:xfrm>
            <a:off x="-24064" y="-400"/>
            <a:ext cx="12216063" cy="34671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450">
              <a:solidFill>
                <a:schemeClr val="lt1"/>
              </a:solidFill>
              <a:latin typeface="EB Garamond"/>
              <a:ea typeface="EB Garamond"/>
              <a:cs typeface="EB Garamond"/>
              <a:sym typeface="EB Garamond"/>
            </a:endParaRPr>
          </a:p>
        </p:txBody>
      </p:sp>
      <p:sp>
        <p:nvSpPr>
          <p:cNvPr id="71" name="Google Shape;71;p40"/>
          <p:cNvSpPr/>
          <p:nvPr/>
        </p:nvSpPr>
        <p:spPr>
          <a:xfrm>
            <a:off x="443346" y="420493"/>
            <a:ext cx="11305309" cy="602672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EB Garamond"/>
              <a:ea typeface="EB Garamond"/>
              <a:cs typeface="EB Garamond"/>
              <a:sym typeface="EB Garamond"/>
            </a:endParaRPr>
          </a:p>
        </p:txBody>
      </p:sp>
      <p:sp>
        <p:nvSpPr>
          <p:cNvPr id="72" name="Google Shape;72;p40"/>
          <p:cNvSpPr txBox="1"/>
          <p:nvPr>
            <p:ph type="title"/>
          </p:nvPr>
        </p:nvSpPr>
        <p:spPr>
          <a:xfrm>
            <a:off x="914400" y="965393"/>
            <a:ext cx="7631709" cy="1091627"/>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sz="3600">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40"/>
          <p:cNvSpPr txBox="1"/>
          <p:nvPr>
            <p:ph idx="1" type="body"/>
          </p:nvPr>
        </p:nvSpPr>
        <p:spPr>
          <a:xfrm>
            <a:off x="914400" y="2303028"/>
            <a:ext cx="3283119" cy="4144192"/>
          </a:xfrm>
          <a:prstGeom prst="rect">
            <a:avLst/>
          </a:prstGeom>
          <a:noFill/>
          <a:ln>
            <a:noFill/>
          </a:ln>
        </p:spPr>
        <p:txBody>
          <a:bodyPr anchorCtr="0" anchor="t" bIns="0" lIns="91425" spcFirstLastPara="1" rIns="91425" wrap="square" tIns="0">
            <a:normAutofit/>
          </a:bodyPr>
          <a:lstStyle>
            <a:lvl1pPr indent="-342900" lvl="0" marL="457200" algn="l">
              <a:lnSpc>
                <a:spcPct val="100000"/>
              </a:lnSpc>
              <a:spcBef>
                <a:spcPts val="1000"/>
              </a:spcBef>
              <a:spcAft>
                <a:spcPts val="0"/>
              </a:spcAft>
              <a:buClr>
                <a:schemeClr val="accent6"/>
              </a:buClr>
              <a:buSzPts val="1800"/>
              <a:buFont typeface="Arial Black"/>
              <a:buAutoNum type="arabicPeriod"/>
              <a:defRPr sz="1800"/>
            </a:lvl1pPr>
            <a:lvl2pPr indent="-342900" lvl="1" marL="914400" algn="l">
              <a:lnSpc>
                <a:spcPct val="100000"/>
              </a:lnSpc>
              <a:spcBef>
                <a:spcPts val="1000"/>
              </a:spcBef>
              <a:spcAft>
                <a:spcPts val="0"/>
              </a:spcAft>
              <a:buClr>
                <a:schemeClr val="accent6"/>
              </a:buClr>
              <a:buSzPts val="1800"/>
              <a:buFont typeface="Arial Black"/>
              <a:buAutoNum type="alphaLcPeriod"/>
              <a:defRPr sz="1800"/>
            </a:lvl2pPr>
            <a:lvl3pPr indent="-342900" lvl="2" marL="1371600" algn="l">
              <a:lnSpc>
                <a:spcPct val="100000"/>
              </a:lnSpc>
              <a:spcBef>
                <a:spcPts val="1000"/>
              </a:spcBef>
              <a:spcAft>
                <a:spcPts val="0"/>
              </a:spcAft>
              <a:buClr>
                <a:schemeClr val="accent6"/>
              </a:buClr>
              <a:buSzPts val="1800"/>
              <a:buFont typeface="Arial Black"/>
              <a:buAutoNum type="arabicParenR"/>
              <a:defRPr sz="1800"/>
            </a:lvl3pPr>
            <a:lvl4pPr indent="-342900" lvl="3" marL="1828800" algn="l">
              <a:lnSpc>
                <a:spcPct val="100000"/>
              </a:lnSpc>
              <a:spcBef>
                <a:spcPts val="1000"/>
              </a:spcBef>
              <a:spcAft>
                <a:spcPts val="0"/>
              </a:spcAft>
              <a:buClr>
                <a:schemeClr val="accent6"/>
              </a:buClr>
              <a:buSzPts val="1800"/>
              <a:buFont typeface="Arial Black"/>
              <a:buAutoNum type="alphaLcParenR"/>
              <a:defRPr sz="1800"/>
            </a:lvl4pPr>
            <a:lvl5pPr indent="-342900" lvl="4" marL="2286000" algn="l">
              <a:lnSpc>
                <a:spcPct val="100000"/>
              </a:lnSpc>
              <a:spcBef>
                <a:spcPts val="1000"/>
              </a:spcBef>
              <a:spcAft>
                <a:spcPts val="0"/>
              </a:spcAft>
              <a:buClr>
                <a:schemeClr val="accent6"/>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 name="Google Shape;74;p40"/>
          <p:cNvSpPr txBox="1"/>
          <p:nvPr>
            <p:ph idx="2" type="body"/>
          </p:nvPr>
        </p:nvSpPr>
        <p:spPr>
          <a:xfrm>
            <a:off x="4782159" y="2303028"/>
            <a:ext cx="3763950" cy="4144192"/>
          </a:xfrm>
          <a:prstGeom prst="rect">
            <a:avLst/>
          </a:prstGeom>
          <a:noFill/>
          <a:ln>
            <a:noFill/>
          </a:ln>
        </p:spPr>
        <p:txBody>
          <a:bodyPr anchorCtr="0" anchor="t" bIns="0" lIns="91425" spcFirstLastPara="1" rIns="91425" wrap="square" tIns="0">
            <a:normAutofit/>
          </a:bodyPr>
          <a:lstStyle>
            <a:lvl1pPr indent="-228600" lvl="0" marL="457200" algn="l">
              <a:lnSpc>
                <a:spcPct val="100000"/>
              </a:lnSpc>
              <a:spcBef>
                <a:spcPts val="1000"/>
              </a:spcBef>
              <a:spcAft>
                <a:spcPts val="0"/>
              </a:spcAft>
              <a:buClr>
                <a:schemeClr val="accent6"/>
              </a:buClr>
              <a:buSzPts val="1800"/>
              <a:buNone/>
              <a:defRPr sz="1800"/>
            </a:lvl1pPr>
            <a:lvl2pPr indent="-342900" lvl="1" marL="914400" algn="l">
              <a:lnSpc>
                <a:spcPct val="100000"/>
              </a:lnSpc>
              <a:spcBef>
                <a:spcPts val="1000"/>
              </a:spcBef>
              <a:spcAft>
                <a:spcPts val="0"/>
              </a:spcAft>
              <a:buClr>
                <a:schemeClr val="accent6"/>
              </a:buClr>
              <a:buSzPts val="1800"/>
              <a:buChar char="•"/>
              <a:defRPr sz="1800"/>
            </a:lvl2pPr>
            <a:lvl3pPr indent="-342900" lvl="2" marL="1371600" algn="l">
              <a:lnSpc>
                <a:spcPct val="100000"/>
              </a:lnSpc>
              <a:spcBef>
                <a:spcPts val="1000"/>
              </a:spcBef>
              <a:spcAft>
                <a:spcPts val="0"/>
              </a:spcAft>
              <a:buClr>
                <a:schemeClr val="accent6"/>
              </a:buClr>
              <a:buSzPts val="1800"/>
              <a:buChar char="•"/>
              <a:defRPr sz="1800"/>
            </a:lvl3pPr>
            <a:lvl4pPr indent="-342900" lvl="3" marL="1828800" algn="l">
              <a:lnSpc>
                <a:spcPct val="100000"/>
              </a:lnSpc>
              <a:spcBef>
                <a:spcPts val="1000"/>
              </a:spcBef>
              <a:spcAft>
                <a:spcPts val="0"/>
              </a:spcAft>
              <a:buClr>
                <a:schemeClr val="accent6"/>
              </a:buClr>
              <a:buSzPts val="1800"/>
              <a:buChar char="•"/>
              <a:defRPr sz="1800"/>
            </a:lvl4pPr>
            <a:lvl5pPr indent="-342900" lvl="4" marL="2286000" algn="l">
              <a:lnSpc>
                <a:spcPct val="100000"/>
              </a:lnSpc>
              <a:spcBef>
                <a:spcPts val="1000"/>
              </a:spcBef>
              <a:spcAft>
                <a:spcPts val="0"/>
              </a:spcAft>
              <a:buClr>
                <a:schemeClr val="accent6"/>
              </a:buClr>
              <a:buSzPts val="1800"/>
              <a:buChar char="•"/>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40"/>
          <p:cNvSpPr/>
          <p:nvPr>
            <p:ph idx="3" type="pic"/>
          </p:nvPr>
        </p:nvSpPr>
        <p:spPr>
          <a:xfrm>
            <a:off x="8989454" y="965393"/>
            <a:ext cx="3202545" cy="5892607"/>
          </a:xfrm>
          <a:prstGeom prst="rect">
            <a:avLst/>
          </a:prstGeom>
          <a:solidFill>
            <a:schemeClr val="accent4"/>
          </a:solidFill>
          <a:ln>
            <a:noFill/>
          </a:ln>
        </p:spPr>
      </p:sp>
      <p:grpSp>
        <p:nvGrpSpPr>
          <p:cNvPr id="76" name="Google Shape;76;p40"/>
          <p:cNvGrpSpPr/>
          <p:nvPr/>
        </p:nvGrpSpPr>
        <p:grpSpPr>
          <a:xfrm>
            <a:off x="9353550" y="4000041"/>
            <a:ext cx="2838450" cy="2857959"/>
            <a:chOff x="12797096" y="4000041"/>
            <a:chExt cx="2838450" cy="2857959"/>
          </a:xfrm>
        </p:grpSpPr>
        <p:sp>
          <p:nvSpPr>
            <p:cNvPr id="77" name="Google Shape;77;p40"/>
            <p:cNvSpPr/>
            <p:nvPr/>
          </p:nvSpPr>
          <p:spPr>
            <a:xfrm rot="10800000">
              <a:off x="12797096" y="4000041"/>
              <a:ext cx="2838450" cy="2857958"/>
            </a:xfrm>
            <a:custGeom>
              <a:rect b="b" l="l" r="r" t="t"/>
              <a:pathLst>
                <a:path extrusionOk="0" h="2857958" w="2838450">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78" name="Google Shape;78;p40"/>
            <p:cNvSpPr/>
            <p:nvPr/>
          </p:nvSpPr>
          <p:spPr>
            <a:xfrm rot="10800000">
              <a:off x="13664918" y="4867733"/>
              <a:ext cx="1970627" cy="1990267"/>
            </a:xfrm>
            <a:custGeom>
              <a:rect b="b" l="l" r="r" t="t"/>
              <a:pathLst>
                <a:path extrusionOk="0" h="1990267" w="1970627">
                  <a:moveTo>
                    <a:pt x="0" y="0"/>
                  </a:moveTo>
                  <a:lnTo>
                    <a:pt x="1970627" y="0"/>
                  </a:lnTo>
                  <a:lnTo>
                    <a:pt x="1960534" y="200357"/>
                  </a:lnTo>
                  <a:cubicBezTo>
                    <a:pt x="1865827" y="1135608"/>
                    <a:pt x="1124383" y="1884831"/>
                    <a:pt x="190254" y="1980571"/>
                  </a:cubicBezTo>
                  <a:lnTo>
                    <a:pt x="0" y="199026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79" name="Google Shape;79;p40"/>
            <p:cNvSpPr/>
            <p:nvPr/>
          </p:nvSpPr>
          <p:spPr>
            <a:xfrm rot="10800000">
              <a:off x="14632096" y="5844983"/>
              <a:ext cx="1003449" cy="1013015"/>
            </a:xfrm>
            <a:custGeom>
              <a:rect b="b" l="l" r="r" t="t"/>
              <a:pathLst>
                <a:path extrusionOk="0" h="1013015" w="1003449">
                  <a:moveTo>
                    <a:pt x="0" y="0"/>
                  </a:moveTo>
                  <a:lnTo>
                    <a:pt x="1003449" y="0"/>
                  </a:lnTo>
                  <a:lnTo>
                    <a:pt x="998306" y="100639"/>
                  </a:lnTo>
                  <a:cubicBezTo>
                    <a:pt x="949402" y="576784"/>
                    <a:pt x="566756" y="959471"/>
                    <a:pt x="90663" y="1008380"/>
                  </a:cubicBezTo>
                  <a:lnTo>
                    <a:pt x="0" y="101301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80" name="Google Shape;80;p40"/>
            <p:cNvSpPr/>
            <p:nvPr/>
          </p:nvSpPr>
          <p:spPr>
            <a:xfrm rot="10800000">
              <a:off x="13402193" y="5492845"/>
              <a:ext cx="775021" cy="775021"/>
            </a:xfrm>
            <a:custGeom>
              <a:rect b="b" l="l" r="r" t="t"/>
              <a:pathLst>
                <a:path extrusionOk="0" h="775021" w="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grpSp>
      <p:sp>
        <p:nvSpPr>
          <p:cNvPr id="81" name="Google Shape;81;p40"/>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600">
                <a:solidFill>
                  <a:schemeClr val="accent6"/>
                </a:solidFill>
                <a:latin typeface="Arial Black"/>
                <a:ea typeface="Arial Black"/>
                <a:cs typeface="Arial Black"/>
                <a:sym typeface="Arial Black"/>
              </a:defRPr>
            </a:lvl1pPr>
            <a:lvl2pPr indent="0" lvl="1" marL="0" algn="r">
              <a:spcBef>
                <a:spcPts val="0"/>
              </a:spcBef>
              <a:buNone/>
              <a:defRPr sz="1600">
                <a:solidFill>
                  <a:schemeClr val="accent6"/>
                </a:solidFill>
                <a:latin typeface="Arial Black"/>
                <a:ea typeface="Arial Black"/>
                <a:cs typeface="Arial Black"/>
                <a:sym typeface="Arial Black"/>
              </a:defRPr>
            </a:lvl2pPr>
            <a:lvl3pPr indent="0" lvl="2" marL="0" algn="r">
              <a:spcBef>
                <a:spcPts val="0"/>
              </a:spcBef>
              <a:buNone/>
              <a:defRPr sz="1600">
                <a:solidFill>
                  <a:schemeClr val="accent6"/>
                </a:solidFill>
                <a:latin typeface="Arial Black"/>
                <a:ea typeface="Arial Black"/>
                <a:cs typeface="Arial Black"/>
                <a:sym typeface="Arial Black"/>
              </a:defRPr>
            </a:lvl3pPr>
            <a:lvl4pPr indent="0" lvl="3" marL="0" algn="r">
              <a:spcBef>
                <a:spcPts val="0"/>
              </a:spcBef>
              <a:buNone/>
              <a:defRPr sz="1600">
                <a:solidFill>
                  <a:schemeClr val="accent6"/>
                </a:solidFill>
                <a:latin typeface="Arial Black"/>
                <a:ea typeface="Arial Black"/>
                <a:cs typeface="Arial Black"/>
                <a:sym typeface="Arial Black"/>
              </a:defRPr>
            </a:lvl4pPr>
            <a:lvl5pPr indent="0" lvl="4" marL="0" algn="r">
              <a:spcBef>
                <a:spcPts val="0"/>
              </a:spcBef>
              <a:buNone/>
              <a:defRPr sz="1600">
                <a:solidFill>
                  <a:schemeClr val="accent6"/>
                </a:solidFill>
                <a:latin typeface="Arial Black"/>
                <a:ea typeface="Arial Black"/>
                <a:cs typeface="Arial Black"/>
                <a:sym typeface="Arial Black"/>
              </a:defRPr>
            </a:lvl5pPr>
            <a:lvl6pPr indent="0" lvl="5" marL="0" algn="r">
              <a:spcBef>
                <a:spcPts val="0"/>
              </a:spcBef>
              <a:buNone/>
              <a:defRPr sz="1600">
                <a:solidFill>
                  <a:schemeClr val="accent6"/>
                </a:solidFill>
                <a:latin typeface="Arial Black"/>
                <a:ea typeface="Arial Black"/>
                <a:cs typeface="Arial Black"/>
                <a:sym typeface="Arial Black"/>
              </a:defRPr>
            </a:lvl6pPr>
            <a:lvl7pPr indent="0" lvl="6" marL="0" algn="r">
              <a:spcBef>
                <a:spcPts val="0"/>
              </a:spcBef>
              <a:buNone/>
              <a:defRPr sz="1600">
                <a:solidFill>
                  <a:schemeClr val="accent6"/>
                </a:solidFill>
                <a:latin typeface="Arial Black"/>
                <a:ea typeface="Arial Black"/>
                <a:cs typeface="Arial Black"/>
                <a:sym typeface="Arial Black"/>
              </a:defRPr>
            </a:lvl7pPr>
            <a:lvl8pPr indent="0" lvl="7" marL="0" algn="r">
              <a:spcBef>
                <a:spcPts val="0"/>
              </a:spcBef>
              <a:buNone/>
              <a:defRPr sz="1600">
                <a:solidFill>
                  <a:schemeClr val="accent6"/>
                </a:solidFill>
                <a:latin typeface="Arial Black"/>
                <a:ea typeface="Arial Black"/>
                <a:cs typeface="Arial Black"/>
                <a:sym typeface="Arial Black"/>
              </a:defRPr>
            </a:lvl8pPr>
            <a:lvl9pPr indent="0" lvl="8" marL="0" algn="r">
              <a:spcBef>
                <a:spcPts val="0"/>
              </a:spcBef>
              <a:buNone/>
              <a:defRPr sz="1600">
                <a:solidFill>
                  <a:schemeClr val="accent6"/>
                </a:solidFill>
                <a:latin typeface="Arial Black"/>
                <a:ea typeface="Arial Black"/>
                <a:cs typeface="Arial Black"/>
                <a:sym typeface="Arial Black"/>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losing">
    <p:bg>
      <p:bgPr>
        <a:solidFill>
          <a:schemeClr val="accent6"/>
        </a:solidFill>
      </p:bgPr>
    </p:bg>
    <p:spTree>
      <p:nvGrpSpPr>
        <p:cNvPr id="82" name="Shape 82"/>
        <p:cNvGrpSpPr/>
        <p:nvPr/>
      </p:nvGrpSpPr>
      <p:grpSpPr>
        <a:xfrm>
          <a:off x="0" y="0"/>
          <a:ext cx="0" cy="0"/>
          <a:chOff x="0" y="0"/>
          <a:chExt cx="0" cy="0"/>
        </a:xfrm>
      </p:grpSpPr>
      <p:sp>
        <p:nvSpPr>
          <p:cNvPr id="83" name="Google Shape;83;p41"/>
          <p:cNvSpPr/>
          <p:nvPr/>
        </p:nvSpPr>
        <p:spPr>
          <a:xfrm>
            <a:off x="0" y="0"/>
            <a:ext cx="8948738" cy="6858000"/>
          </a:xfrm>
          <a:custGeom>
            <a:rect b="b" l="l" r="r" t="t"/>
            <a:pathLst>
              <a:path extrusionOk="0" h="6858000" w="8948738">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84" name="Google Shape;84;p41"/>
          <p:cNvSpPr/>
          <p:nvPr/>
        </p:nvSpPr>
        <p:spPr>
          <a:xfrm>
            <a:off x="7527501" y="0"/>
            <a:ext cx="4671276" cy="6857999"/>
          </a:xfrm>
          <a:custGeom>
            <a:rect b="b" l="l" r="r" t="t"/>
            <a:pathLst>
              <a:path extrusionOk="0" h="6831717" w="4653374">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85" name="Google Shape;85;p41"/>
          <p:cNvPicPr preferRelativeResize="0"/>
          <p:nvPr/>
        </p:nvPicPr>
        <p:blipFill rotWithShape="1">
          <a:blip r:embed="rId2">
            <a:alphaModFix/>
          </a:blip>
          <a:srcRect b="0" l="0" r="0" t="0"/>
          <a:stretch/>
        </p:blipFill>
        <p:spPr>
          <a:xfrm>
            <a:off x="8766586" y="0"/>
            <a:ext cx="3432191" cy="3432191"/>
          </a:xfrm>
          <a:prstGeom prst="rect">
            <a:avLst/>
          </a:prstGeom>
          <a:noFill/>
          <a:ln>
            <a:noFill/>
          </a:ln>
        </p:spPr>
      </p:pic>
      <p:sp>
        <p:nvSpPr>
          <p:cNvPr id="86" name="Google Shape;86;p41"/>
          <p:cNvSpPr txBox="1"/>
          <p:nvPr>
            <p:ph type="ctrTitle"/>
          </p:nvPr>
        </p:nvSpPr>
        <p:spPr>
          <a:xfrm>
            <a:off x="914401" y="849782"/>
            <a:ext cx="5715000" cy="2727709"/>
          </a:xfrm>
          <a:prstGeom prst="rect">
            <a:avLst/>
          </a:prstGeom>
          <a:noFill/>
          <a:ln>
            <a:noFill/>
          </a:ln>
        </p:spPr>
        <p:txBody>
          <a:bodyPr anchorCtr="0" anchor="b" bIns="0" lIns="91425" spcFirstLastPara="1" rIns="91425" wrap="square" tIns="0">
            <a:noAutofit/>
          </a:bodyPr>
          <a:lstStyle>
            <a:lvl1pPr lvl="0" algn="l">
              <a:lnSpc>
                <a:spcPct val="100000"/>
              </a:lnSpc>
              <a:spcBef>
                <a:spcPts val="0"/>
              </a:spcBef>
              <a:spcAft>
                <a:spcPts val="0"/>
              </a:spcAft>
              <a:buClr>
                <a:schemeClr val="accent6"/>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41"/>
          <p:cNvSpPr txBox="1"/>
          <p:nvPr>
            <p:ph idx="1" type="subTitle"/>
          </p:nvPr>
        </p:nvSpPr>
        <p:spPr>
          <a:xfrm>
            <a:off x="914401" y="3813606"/>
            <a:ext cx="5715000" cy="2234642"/>
          </a:xfrm>
          <a:prstGeom prst="rect">
            <a:avLst/>
          </a:prstGeom>
          <a:noFill/>
          <a:ln>
            <a:noFill/>
          </a:ln>
        </p:spPr>
        <p:txBody>
          <a:bodyPr anchorCtr="0" anchor="t" bIns="0" lIns="91425" spcFirstLastPara="1" rIns="91425" wrap="square" tIns="0">
            <a:normAutofit/>
          </a:bodyPr>
          <a:lstStyle>
            <a:lvl1pPr lvl="0" algn="l">
              <a:lnSpc>
                <a:spcPct val="100000"/>
              </a:lnSpc>
              <a:spcBef>
                <a:spcPts val="576"/>
              </a:spcBef>
              <a:spcAft>
                <a:spcPts val="0"/>
              </a:spcAft>
              <a:buClr>
                <a:schemeClr val="accent6"/>
              </a:buClr>
              <a:buSzPts val="2400"/>
              <a:buNone/>
              <a:defRPr sz="2400"/>
            </a:lvl1pPr>
            <a:lvl2pPr lvl="1" algn="ctr">
              <a:lnSpc>
                <a:spcPct val="100000"/>
              </a:lnSpc>
              <a:spcBef>
                <a:spcPts val="360"/>
              </a:spcBef>
              <a:spcAft>
                <a:spcPts val="0"/>
              </a:spcAft>
              <a:buClr>
                <a:schemeClr val="accent6"/>
              </a:buClr>
              <a:buSzPts val="2000"/>
              <a:buNone/>
              <a:defRPr sz="2000"/>
            </a:lvl2pPr>
            <a:lvl3pPr lvl="2" algn="ctr">
              <a:lnSpc>
                <a:spcPct val="100000"/>
              </a:lnSpc>
              <a:spcBef>
                <a:spcPts val="360"/>
              </a:spcBef>
              <a:spcAft>
                <a:spcPts val="0"/>
              </a:spcAft>
              <a:buClr>
                <a:schemeClr val="accent6"/>
              </a:buClr>
              <a:buSzPts val="1800"/>
              <a:buNone/>
              <a:defRPr sz="1800"/>
            </a:lvl3pPr>
            <a:lvl4pPr lvl="3" algn="ctr">
              <a:lnSpc>
                <a:spcPct val="100000"/>
              </a:lnSpc>
              <a:spcBef>
                <a:spcPts val="360"/>
              </a:spcBef>
              <a:spcAft>
                <a:spcPts val="0"/>
              </a:spcAft>
              <a:buClr>
                <a:schemeClr val="accent6"/>
              </a:buClr>
              <a:buSzPts val="1600"/>
              <a:buNone/>
              <a:defRPr sz="1600"/>
            </a:lvl4pPr>
            <a:lvl5pPr lvl="4" algn="ctr">
              <a:lnSpc>
                <a:spcPct val="100000"/>
              </a:lnSpc>
              <a:spcBef>
                <a:spcPts val="360"/>
              </a:spcBef>
              <a:spcAft>
                <a:spcPts val="0"/>
              </a:spcAft>
              <a:buClr>
                <a:schemeClr val="accent6"/>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2"/>
          <p:cNvSpPr txBox="1"/>
          <p:nvPr>
            <p:ph idx="12" type="sldNum"/>
          </p:nvPr>
        </p:nvSpPr>
        <p:spPr>
          <a:xfrm>
            <a:off x="10438475" y="457199"/>
            <a:ext cx="987552" cy="244503"/>
          </a:xfrm>
          <a:prstGeom prst="rect">
            <a:avLst/>
          </a:prstGeom>
          <a:noFill/>
          <a:ln>
            <a:noFill/>
          </a:ln>
        </p:spPr>
        <p:txBody>
          <a:bodyPr anchorCtr="0" anchor="ctr" bIns="45700" lIns="91425" spcFirstLastPara="1" rIns="0" wrap="square" tIns="45700">
            <a:noAutofit/>
          </a:bodyPr>
          <a:lstStyle>
            <a:lvl1pPr indent="0" lvl="0" marL="0" marR="0" rtl="0" algn="r">
              <a:spcBef>
                <a:spcPts val="0"/>
              </a:spcBef>
              <a:buNone/>
              <a:defRPr b="0" i="0" sz="1200" u="none" cap="none" strike="noStrike">
                <a:solidFill>
                  <a:schemeClr val="accent6"/>
                </a:solidFill>
                <a:latin typeface="EB Garamond"/>
                <a:ea typeface="EB Garamond"/>
                <a:cs typeface="EB Garamond"/>
                <a:sym typeface="EB Garamond"/>
              </a:defRPr>
            </a:lvl1pPr>
            <a:lvl2pPr indent="0" lvl="1" marL="0" marR="0" rtl="0" algn="r">
              <a:spcBef>
                <a:spcPts val="0"/>
              </a:spcBef>
              <a:buNone/>
              <a:defRPr b="0" i="0" sz="1200" u="none" cap="none" strike="noStrike">
                <a:solidFill>
                  <a:schemeClr val="accent6"/>
                </a:solidFill>
                <a:latin typeface="EB Garamond"/>
                <a:ea typeface="EB Garamond"/>
                <a:cs typeface="EB Garamond"/>
                <a:sym typeface="EB Garamond"/>
              </a:defRPr>
            </a:lvl2pPr>
            <a:lvl3pPr indent="0" lvl="2" marL="0" marR="0" rtl="0" algn="r">
              <a:spcBef>
                <a:spcPts val="0"/>
              </a:spcBef>
              <a:buNone/>
              <a:defRPr b="0" i="0" sz="1200" u="none" cap="none" strike="noStrike">
                <a:solidFill>
                  <a:schemeClr val="accent6"/>
                </a:solidFill>
                <a:latin typeface="EB Garamond"/>
                <a:ea typeface="EB Garamond"/>
                <a:cs typeface="EB Garamond"/>
                <a:sym typeface="EB Garamond"/>
              </a:defRPr>
            </a:lvl3pPr>
            <a:lvl4pPr indent="0" lvl="3" marL="0" marR="0" rtl="0" algn="r">
              <a:spcBef>
                <a:spcPts val="0"/>
              </a:spcBef>
              <a:buNone/>
              <a:defRPr b="0" i="0" sz="1200" u="none" cap="none" strike="noStrike">
                <a:solidFill>
                  <a:schemeClr val="accent6"/>
                </a:solidFill>
                <a:latin typeface="EB Garamond"/>
                <a:ea typeface="EB Garamond"/>
                <a:cs typeface="EB Garamond"/>
                <a:sym typeface="EB Garamond"/>
              </a:defRPr>
            </a:lvl4pPr>
            <a:lvl5pPr indent="0" lvl="4" marL="0" marR="0" rtl="0" algn="r">
              <a:spcBef>
                <a:spcPts val="0"/>
              </a:spcBef>
              <a:buNone/>
              <a:defRPr b="0" i="0" sz="1200" u="none" cap="none" strike="noStrike">
                <a:solidFill>
                  <a:schemeClr val="accent6"/>
                </a:solidFill>
                <a:latin typeface="EB Garamond"/>
                <a:ea typeface="EB Garamond"/>
                <a:cs typeface="EB Garamond"/>
                <a:sym typeface="EB Garamond"/>
              </a:defRPr>
            </a:lvl5pPr>
            <a:lvl6pPr indent="0" lvl="5" marL="0" marR="0" rtl="0" algn="r">
              <a:spcBef>
                <a:spcPts val="0"/>
              </a:spcBef>
              <a:buNone/>
              <a:defRPr b="0" i="0" sz="1200" u="none" cap="none" strike="noStrike">
                <a:solidFill>
                  <a:schemeClr val="accent6"/>
                </a:solidFill>
                <a:latin typeface="EB Garamond"/>
                <a:ea typeface="EB Garamond"/>
                <a:cs typeface="EB Garamond"/>
                <a:sym typeface="EB Garamond"/>
              </a:defRPr>
            </a:lvl6pPr>
            <a:lvl7pPr indent="0" lvl="6" marL="0" marR="0" rtl="0" algn="r">
              <a:spcBef>
                <a:spcPts val="0"/>
              </a:spcBef>
              <a:buNone/>
              <a:defRPr b="0" i="0" sz="1200" u="none" cap="none" strike="noStrike">
                <a:solidFill>
                  <a:schemeClr val="accent6"/>
                </a:solidFill>
                <a:latin typeface="EB Garamond"/>
                <a:ea typeface="EB Garamond"/>
                <a:cs typeface="EB Garamond"/>
                <a:sym typeface="EB Garamond"/>
              </a:defRPr>
            </a:lvl7pPr>
            <a:lvl8pPr indent="0" lvl="7" marL="0" marR="0" rtl="0" algn="r">
              <a:spcBef>
                <a:spcPts val="0"/>
              </a:spcBef>
              <a:buNone/>
              <a:defRPr b="0" i="0" sz="1200" u="none" cap="none" strike="noStrike">
                <a:solidFill>
                  <a:schemeClr val="accent6"/>
                </a:solidFill>
                <a:latin typeface="EB Garamond"/>
                <a:ea typeface="EB Garamond"/>
                <a:cs typeface="EB Garamond"/>
                <a:sym typeface="EB Garamond"/>
              </a:defRPr>
            </a:lvl8pPr>
            <a:lvl9pPr indent="0" lvl="8" marL="0" marR="0" rtl="0" algn="r">
              <a:spcBef>
                <a:spcPts val="0"/>
              </a:spcBef>
              <a:buNone/>
              <a:defRPr b="0" i="0" sz="1200" u="none" cap="none" strike="noStrike">
                <a:solidFill>
                  <a:schemeClr val="accent6"/>
                </a:solidFill>
                <a:latin typeface="EB Garamond"/>
                <a:ea typeface="EB Garamond"/>
                <a:cs typeface="EB Garamond"/>
                <a:sym typeface="EB Garamond"/>
              </a:defRPr>
            </a:lvl9pPr>
          </a:lstStyle>
          <a:p>
            <a:pPr indent="0" lvl="0" marL="0" rtl="0" algn="r">
              <a:spcBef>
                <a:spcPts val="0"/>
              </a:spcBef>
              <a:spcAft>
                <a:spcPts val="0"/>
              </a:spcAft>
              <a:buNone/>
            </a:pPr>
            <a:fld id="{00000000-1234-1234-1234-123412341234}" type="slidenum">
              <a:rPr lang="en-US"/>
              <a:t>‹#›</a:t>
            </a:fld>
            <a:endParaRPr/>
          </a:p>
        </p:txBody>
      </p:sp>
      <p:sp>
        <p:nvSpPr>
          <p:cNvPr id="7" name="Google Shape;7;p32"/>
          <p:cNvSpPr txBox="1"/>
          <p:nvPr>
            <p:ph type="title"/>
          </p:nvPr>
        </p:nvSpPr>
        <p:spPr>
          <a:xfrm>
            <a:off x="758952" y="731520"/>
            <a:ext cx="10671048" cy="1362057"/>
          </a:xfrm>
          <a:prstGeom prst="rect">
            <a:avLst/>
          </a:prstGeom>
          <a:noFill/>
          <a:ln>
            <a:noFill/>
          </a:ln>
        </p:spPr>
        <p:txBody>
          <a:bodyPr anchorCtr="0" anchor="b" bIns="45700" lIns="91425" spcFirstLastPara="1" rIns="91425" wrap="square" tIns="45700">
            <a:noAutofit/>
          </a:bodyPr>
          <a:lstStyle>
            <a:lvl1pPr lvl="0" marR="0" rtl="0" algn="ctr">
              <a:lnSpc>
                <a:spcPct val="128289"/>
              </a:lnSpc>
              <a:spcBef>
                <a:spcPts val="0"/>
              </a:spcBef>
              <a:spcAft>
                <a:spcPts val="0"/>
              </a:spcAft>
              <a:buClr>
                <a:schemeClr val="accent6"/>
              </a:buClr>
              <a:buSzPts val="3800"/>
              <a:buFont typeface="Arial Black"/>
              <a:buNone/>
              <a:defRPr b="1" i="0" sz="3800" u="none" cap="none" strike="noStrike">
                <a:solidFill>
                  <a:schemeClr val="accent6"/>
                </a:solidFill>
                <a:latin typeface="Arial Black"/>
                <a:ea typeface="Arial Black"/>
                <a:cs typeface="Arial Black"/>
                <a:sym typeface="Arial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32"/>
          <p:cNvSpPr txBox="1"/>
          <p:nvPr>
            <p:ph idx="1" type="body"/>
          </p:nvPr>
        </p:nvSpPr>
        <p:spPr>
          <a:xfrm>
            <a:off x="758952" y="2103120"/>
            <a:ext cx="10671048"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100000"/>
              </a:lnSpc>
              <a:spcBef>
                <a:spcPts val="360"/>
              </a:spcBef>
              <a:spcAft>
                <a:spcPts val="0"/>
              </a:spcAft>
              <a:buClr>
                <a:schemeClr val="accent6"/>
              </a:buClr>
              <a:buSzPts val="2800"/>
              <a:buFont typeface="Arial"/>
              <a:buChar char="•"/>
              <a:defRPr b="0" i="0" sz="2800" u="none" cap="none" strike="noStrike">
                <a:solidFill>
                  <a:schemeClr val="accent6"/>
                </a:solidFill>
                <a:latin typeface="EB Garamond"/>
                <a:ea typeface="EB Garamond"/>
                <a:cs typeface="EB Garamond"/>
                <a:sym typeface="EB Garamond"/>
              </a:defRPr>
            </a:lvl1pPr>
            <a:lvl2pPr indent="-381000" lvl="1" marL="914400" marR="0" rtl="0" algn="l">
              <a:lnSpc>
                <a:spcPct val="100000"/>
              </a:lnSpc>
              <a:spcBef>
                <a:spcPts val="360"/>
              </a:spcBef>
              <a:spcAft>
                <a:spcPts val="0"/>
              </a:spcAft>
              <a:buClr>
                <a:schemeClr val="accent6"/>
              </a:buClr>
              <a:buSzPts val="2400"/>
              <a:buFont typeface="Arial"/>
              <a:buChar char="•"/>
              <a:defRPr b="0" i="0" sz="2400" u="none" cap="none" strike="noStrike">
                <a:solidFill>
                  <a:schemeClr val="accent6"/>
                </a:solidFill>
                <a:latin typeface="EB Garamond"/>
                <a:ea typeface="EB Garamond"/>
                <a:cs typeface="EB Garamond"/>
                <a:sym typeface="EB Garamond"/>
              </a:defRPr>
            </a:lvl2pPr>
            <a:lvl3pPr indent="-355600" lvl="2" marL="1371600" marR="0" rtl="0" algn="l">
              <a:lnSpc>
                <a:spcPct val="100000"/>
              </a:lnSpc>
              <a:spcBef>
                <a:spcPts val="360"/>
              </a:spcBef>
              <a:spcAft>
                <a:spcPts val="0"/>
              </a:spcAft>
              <a:buClr>
                <a:schemeClr val="accent6"/>
              </a:buClr>
              <a:buSzPts val="2000"/>
              <a:buFont typeface="Arial"/>
              <a:buChar char="•"/>
              <a:defRPr b="0" i="0" sz="2000" u="none" cap="none" strike="noStrike">
                <a:solidFill>
                  <a:schemeClr val="accent6"/>
                </a:solidFill>
                <a:latin typeface="EB Garamond"/>
                <a:ea typeface="EB Garamond"/>
                <a:cs typeface="EB Garamond"/>
                <a:sym typeface="EB Garamond"/>
              </a:defRPr>
            </a:lvl3pPr>
            <a:lvl4pPr indent="-342900" lvl="3" marL="1828800" marR="0" rtl="0" algn="l">
              <a:lnSpc>
                <a:spcPct val="100000"/>
              </a:lnSpc>
              <a:spcBef>
                <a:spcPts val="360"/>
              </a:spcBef>
              <a:spcAft>
                <a:spcPts val="0"/>
              </a:spcAft>
              <a:buClr>
                <a:schemeClr val="accent6"/>
              </a:buClr>
              <a:buSzPts val="1800"/>
              <a:buFont typeface="Arial"/>
              <a:buChar char="•"/>
              <a:defRPr b="0" i="0" sz="1800" u="none" cap="none" strike="noStrike">
                <a:solidFill>
                  <a:schemeClr val="accent6"/>
                </a:solidFill>
                <a:latin typeface="EB Garamond"/>
                <a:ea typeface="EB Garamond"/>
                <a:cs typeface="EB Garamond"/>
                <a:sym typeface="EB Garamond"/>
              </a:defRPr>
            </a:lvl4pPr>
            <a:lvl5pPr indent="-342900" lvl="4" marL="2286000" marR="0" rtl="0" algn="l">
              <a:lnSpc>
                <a:spcPct val="100000"/>
              </a:lnSpc>
              <a:spcBef>
                <a:spcPts val="360"/>
              </a:spcBef>
              <a:spcAft>
                <a:spcPts val="0"/>
              </a:spcAft>
              <a:buClr>
                <a:schemeClr val="accent6"/>
              </a:buClr>
              <a:buSzPts val="1800"/>
              <a:buFont typeface="Arial"/>
              <a:buChar char="•"/>
              <a:defRPr b="0" i="0" sz="1800" u="none" cap="none" strike="noStrike">
                <a:solidFill>
                  <a:schemeClr val="accent6"/>
                </a:solidFill>
                <a:latin typeface="EB Garamond"/>
                <a:ea typeface="EB Garamond"/>
                <a:cs typeface="EB Garamond"/>
                <a:sym typeface="EB Garamond"/>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EB Garamond"/>
                <a:ea typeface="EB Garamond"/>
                <a:cs typeface="EB Garamond"/>
                <a:sym typeface="EB Garamond"/>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EB Garamond"/>
                <a:ea typeface="EB Garamond"/>
                <a:cs typeface="EB Garamond"/>
                <a:sym typeface="EB Garamond"/>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EB Garamond"/>
                <a:ea typeface="EB Garamond"/>
                <a:cs typeface="EB Garamond"/>
                <a:sym typeface="EB Garamond"/>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EB Garamond"/>
                <a:ea typeface="EB Garamond"/>
                <a:cs typeface="EB Garamond"/>
                <a:sym typeface="EB Garamond"/>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
          <p:cNvSpPr txBox="1"/>
          <p:nvPr>
            <p:ph type="ctrTitle"/>
          </p:nvPr>
        </p:nvSpPr>
        <p:spPr>
          <a:xfrm>
            <a:off x="2899790" y="810227"/>
            <a:ext cx="6392421" cy="3831221"/>
          </a:xfrm>
          <a:prstGeom prst="rect">
            <a:avLst/>
          </a:prstGeom>
          <a:noFill/>
          <a:ln>
            <a:noFill/>
          </a:ln>
        </p:spPr>
        <p:txBody>
          <a:bodyPr anchorCtr="0" anchor="ctr" bIns="0" lIns="91425" spcFirstLastPara="1" rIns="91425" wrap="square" tIns="0">
            <a:noAutofit/>
          </a:bodyPr>
          <a:lstStyle/>
          <a:p>
            <a:pPr indent="0" lvl="0" marL="0" rtl="0" algn="ctr">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PHISHING AWARNESS</a:t>
            </a:r>
            <a:br>
              <a:rPr lang="en-US">
                <a:latin typeface="Times New Roman"/>
                <a:ea typeface="Times New Roman"/>
                <a:cs typeface="Times New Roman"/>
                <a:sym typeface="Times New Roman"/>
              </a:rPr>
            </a:br>
            <a:r>
              <a:rPr lang="en-US">
                <a:latin typeface="Times New Roman"/>
                <a:ea typeface="Times New Roman"/>
                <a:cs typeface="Times New Roman"/>
                <a:sym typeface="Times New Roman"/>
              </a:rPr>
              <a:t>TRAINNING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0"/>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CLONE PHISHING</a:t>
            </a:r>
            <a:endParaRPr>
              <a:latin typeface="Times New Roman"/>
              <a:ea typeface="Times New Roman"/>
              <a:cs typeface="Times New Roman"/>
              <a:sym typeface="Times New Roman"/>
            </a:endParaRPr>
          </a:p>
        </p:txBody>
      </p:sp>
      <p:sp>
        <p:nvSpPr>
          <p:cNvPr id="208" name="Google Shape;208;p10"/>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 A type of phishing attack where the attacker creates a replica of an actual message sent between an employer and employee in the hopes of tricking the victim into thinking it’s real.</a:t>
            </a:r>
            <a:endParaRPr>
              <a:latin typeface="Times New Roman"/>
              <a:ea typeface="Times New Roman"/>
              <a:cs typeface="Times New Roman"/>
              <a:sym typeface="Times New Roman"/>
            </a:endParaRPr>
          </a:p>
        </p:txBody>
      </p:sp>
      <p:sp>
        <p:nvSpPr>
          <p:cNvPr id="209" name="Google Shape;209;p10"/>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1"/>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PHARMING</a:t>
            </a:r>
            <a:endParaRPr>
              <a:latin typeface="Times New Roman"/>
              <a:ea typeface="Times New Roman"/>
              <a:cs typeface="Times New Roman"/>
              <a:sym typeface="Times New Roman"/>
            </a:endParaRPr>
          </a:p>
        </p:txBody>
      </p:sp>
      <p:sp>
        <p:nvSpPr>
          <p:cNvPr id="215" name="Google Shape;215;p11"/>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 A type of phishing attack where the attacker redirects a user to a fraudulent website that appears to be legitimate, often by exploiting vulnerabilities in DNS servers.</a:t>
            </a:r>
            <a:endParaRPr>
              <a:latin typeface="Times New Roman"/>
              <a:ea typeface="Times New Roman"/>
              <a:cs typeface="Times New Roman"/>
              <a:sym typeface="Times New Roman"/>
            </a:endParaRPr>
          </a:p>
        </p:txBody>
      </p:sp>
      <p:sp>
        <p:nvSpPr>
          <p:cNvPr id="216" name="Google Shape;216;p11"/>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12"/>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PRETEXTING</a:t>
            </a:r>
            <a:endParaRPr>
              <a:latin typeface="Times New Roman"/>
              <a:ea typeface="Times New Roman"/>
              <a:cs typeface="Times New Roman"/>
              <a:sym typeface="Times New Roman"/>
            </a:endParaRPr>
          </a:p>
        </p:txBody>
      </p:sp>
      <p:sp>
        <p:nvSpPr>
          <p:cNvPr id="222" name="Google Shape;222;p12"/>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phishing attack where the attacker creates a fake scenario or pretext to trick the victim into revealing sensitive information or clicking on a malicious link.</a:t>
            </a:r>
            <a:endParaRPr>
              <a:latin typeface="Times New Roman"/>
              <a:ea typeface="Times New Roman"/>
              <a:cs typeface="Times New Roman"/>
              <a:sym typeface="Times New Roman"/>
            </a:endParaRPr>
          </a:p>
        </p:txBody>
      </p:sp>
      <p:sp>
        <p:nvSpPr>
          <p:cNvPr id="223" name="Google Shape;223;p12"/>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3"/>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BAITING</a:t>
            </a:r>
            <a:endParaRPr>
              <a:latin typeface="Times New Roman"/>
              <a:ea typeface="Times New Roman"/>
              <a:cs typeface="Times New Roman"/>
              <a:sym typeface="Times New Roman"/>
            </a:endParaRPr>
          </a:p>
        </p:txBody>
      </p:sp>
      <p:sp>
        <p:nvSpPr>
          <p:cNvPr id="229" name="Google Shape;229;p13"/>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phishing attack where the attacker leaves a malware-infected device, such as a USB drive, in a public place in the hopes that someone will plug it in and infect their own device.</a:t>
            </a:r>
            <a:endParaRPr>
              <a:latin typeface="Times New Roman"/>
              <a:ea typeface="Times New Roman"/>
              <a:cs typeface="Times New Roman"/>
              <a:sym typeface="Times New Roman"/>
            </a:endParaRPr>
          </a:p>
        </p:txBody>
      </p:sp>
      <p:sp>
        <p:nvSpPr>
          <p:cNvPr id="230" name="Google Shape;230;p13"/>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4"/>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QWERTY PHISHING</a:t>
            </a:r>
            <a:endParaRPr>
              <a:latin typeface="Times New Roman"/>
              <a:ea typeface="Times New Roman"/>
              <a:cs typeface="Times New Roman"/>
              <a:sym typeface="Times New Roman"/>
            </a:endParaRPr>
          </a:p>
        </p:txBody>
      </p:sp>
      <p:sp>
        <p:nvSpPr>
          <p:cNvPr id="236" name="Google Shape;236;p14"/>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phishing attack where the attacker uses a fake login page that looks like the real thing, but is actually designed to steal login credentials.</a:t>
            </a:r>
            <a:endParaRPr>
              <a:latin typeface="Times New Roman"/>
              <a:ea typeface="Times New Roman"/>
              <a:cs typeface="Times New Roman"/>
              <a:sym typeface="Times New Roman"/>
            </a:endParaRPr>
          </a:p>
        </p:txBody>
      </p:sp>
      <p:sp>
        <p:nvSpPr>
          <p:cNvPr id="237" name="Google Shape;237;p14"/>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5"/>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WHALING PHISHING</a:t>
            </a:r>
            <a:endParaRPr>
              <a:latin typeface="Times New Roman"/>
              <a:ea typeface="Times New Roman"/>
              <a:cs typeface="Times New Roman"/>
              <a:sym typeface="Times New Roman"/>
            </a:endParaRPr>
          </a:p>
        </p:txBody>
      </p:sp>
      <p:sp>
        <p:nvSpPr>
          <p:cNvPr id="243" name="Google Shape;243;p15"/>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phishing attack that targets high-level executives or other high-profile individuals, often with the goal of stealing sensitive information or gaining access to company systems.</a:t>
            </a:r>
            <a:endParaRPr>
              <a:latin typeface="Times New Roman"/>
              <a:ea typeface="Times New Roman"/>
              <a:cs typeface="Times New Roman"/>
              <a:sym typeface="Times New Roman"/>
            </a:endParaRPr>
          </a:p>
        </p:txBody>
      </p:sp>
      <p:sp>
        <p:nvSpPr>
          <p:cNvPr id="244" name="Google Shape;244;p15"/>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6"/>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PRE-AUTH PHISHING</a:t>
            </a:r>
            <a:endParaRPr>
              <a:latin typeface="Times New Roman"/>
              <a:ea typeface="Times New Roman"/>
              <a:cs typeface="Times New Roman"/>
              <a:sym typeface="Times New Roman"/>
            </a:endParaRPr>
          </a:p>
        </p:txBody>
      </p:sp>
      <p:sp>
        <p:nvSpPr>
          <p:cNvPr id="250" name="Google Shape;250;p16"/>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phishing attack where the attacker tries to trick the user into revealing sensitive information before they have actually authenticated to a system.</a:t>
            </a:r>
            <a:endParaRPr>
              <a:latin typeface="Times New Roman"/>
              <a:ea typeface="Times New Roman"/>
              <a:cs typeface="Times New Roman"/>
              <a:sym typeface="Times New Roman"/>
            </a:endParaRPr>
          </a:p>
        </p:txBody>
      </p:sp>
      <p:sp>
        <p:nvSpPr>
          <p:cNvPr id="251" name="Google Shape;251;p16"/>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17"/>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POST-AUTH PHISHING</a:t>
            </a:r>
            <a:endParaRPr>
              <a:latin typeface="Times New Roman"/>
              <a:ea typeface="Times New Roman"/>
              <a:cs typeface="Times New Roman"/>
              <a:sym typeface="Times New Roman"/>
            </a:endParaRPr>
          </a:p>
        </p:txBody>
      </p:sp>
      <p:sp>
        <p:nvSpPr>
          <p:cNvPr id="257" name="Google Shape;257;p17"/>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phishing attack where the attacker tries to trick the user into revealing sensitive information after they have already authenticated to a system.</a:t>
            </a:r>
            <a:endParaRPr>
              <a:latin typeface="Times New Roman"/>
              <a:ea typeface="Times New Roman"/>
              <a:cs typeface="Times New Roman"/>
              <a:sym typeface="Times New Roman"/>
            </a:endParaRPr>
          </a:p>
        </p:txBody>
      </p:sp>
      <p:sp>
        <p:nvSpPr>
          <p:cNvPr id="258" name="Google Shape;258;p17"/>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18"/>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Inter"/>
              <a:buNone/>
            </a:pPr>
            <a:r>
              <a:rPr b="1" i="0" lang="en-US">
                <a:solidFill>
                  <a:srgbClr val="0D1214"/>
                </a:solidFill>
                <a:latin typeface="Inter"/>
                <a:ea typeface="Inter"/>
                <a:cs typeface="Inter"/>
                <a:sym typeface="Inter"/>
              </a:rPr>
              <a:t>SESSION HIJACKING PHISHING</a:t>
            </a:r>
            <a:endParaRPr/>
          </a:p>
        </p:txBody>
      </p:sp>
      <p:sp>
        <p:nvSpPr>
          <p:cNvPr id="264" name="Google Shape;264;p18"/>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Inter"/>
                <a:ea typeface="Inter"/>
                <a:cs typeface="Inter"/>
                <a:sym typeface="Inter"/>
              </a:rPr>
              <a:t>A type of phishing attack where the attacker steals a user’s session cookies or other authentication information to gain access to their account.</a:t>
            </a:r>
            <a:endParaRPr/>
          </a:p>
        </p:txBody>
      </p:sp>
      <p:sp>
        <p:nvSpPr>
          <p:cNvPr id="265" name="Google Shape;265;p18"/>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19"/>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Inter"/>
              <a:buNone/>
            </a:pPr>
            <a:r>
              <a:rPr b="1" i="0" lang="en-US">
                <a:solidFill>
                  <a:srgbClr val="0D1214"/>
                </a:solidFill>
                <a:latin typeface="Inter"/>
                <a:ea typeface="Inter"/>
                <a:cs typeface="Inter"/>
                <a:sym typeface="Inter"/>
              </a:rPr>
              <a:t>DRIVE-BY PHISHING</a:t>
            </a:r>
            <a:endParaRPr/>
          </a:p>
        </p:txBody>
      </p:sp>
      <p:sp>
        <p:nvSpPr>
          <p:cNvPr id="271" name="Google Shape;271;p19"/>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Inter"/>
                <a:ea typeface="Inter"/>
                <a:cs typeface="Inter"/>
                <a:sym typeface="Inter"/>
              </a:rPr>
              <a:t>A type of phishing attack where the attacker uses a compromised website to infect a user’s device with malware without them having to click on anything.</a:t>
            </a:r>
            <a:endParaRPr/>
          </a:p>
        </p:txBody>
      </p:sp>
      <p:sp>
        <p:nvSpPr>
          <p:cNvPr id="272" name="Google Shape;272;p19"/>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
          <p:cNvSpPr txBox="1"/>
          <p:nvPr>
            <p:ph type="title"/>
          </p:nvPr>
        </p:nvSpPr>
        <p:spPr>
          <a:xfrm>
            <a:off x="914400" y="1057274"/>
            <a:ext cx="6583680" cy="1531357"/>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AGENDA</a:t>
            </a:r>
            <a:endParaRPr/>
          </a:p>
        </p:txBody>
      </p:sp>
      <p:sp>
        <p:nvSpPr>
          <p:cNvPr id="153" name="Google Shape;153;p2"/>
          <p:cNvSpPr txBox="1"/>
          <p:nvPr>
            <p:ph idx="1" type="body"/>
          </p:nvPr>
        </p:nvSpPr>
        <p:spPr>
          <a:xfrm>
            <a:off x="914400" y="2834640"/>
            <a:ext cx="6583680" cy="3207344"/>
          </a:xfrm>
          <a:prstGeom prst="rect">
            <a:avLst/>
          </a:prstGeom>
          <a:noFill/>
          <a:ln>
            <a:noFill/>
          </a:ln>
        </p:spPr>
        <p:txBody>
          <a:bodyPr anchorCtr="0" anchor="t" bIns="0" lIns="91425" spcFirstLastPara="1" rIns="91425" wrap="square" tIns="0">
            <a:normAutofit/>
          </a:bodyPr>
          <a:lstStyle/>
          <a:p>
            <a:pPr indent="0" lvl="0" marL="0" rtl="0" algn="just">
              <a:lnSpc>
                <a:spcPct val="150000"/>
              </a:lnSpc>
              <a:spcBef>
                <a:spcPts val="0"/>
              </a:spcBef>
              <a:spcAft>
                <a:spcPts val="0"/>
              </a:spcAft>
              <a:buClr>
                <a:schemeClr val="accent6"/>
              </a:buClr>
              <a:buSzPts val="2400"/>
              <a:buNone/>
            </a:pPr>
            <a:r>
              <a:rPr lang="en-US">
                <a:latin typeface="Times New Roman"/>
                <a:ea typeface="Times New Roman"/>
                <a:cs typeface="Times New Roman"/>
                <a:sym typeface="Times New Roman"/>
              </a:rPr>
              <a:t>Introduction to “Phishing attack”</a:t>
            </a:r>
            <a:endParaRPr/>
          </a:p>
          <a:p>
            <a:pPr indent="0" lvl="0" marL="0" rtl="0" algn="just">
              <a:lnSpc>
                <a:spcPct val="150000"/>
              </a:lnSpc>
              <a:spcBef>
                <a:spcPts val="0"/>
              </a:spcBef>
              <a:spcAft>
                <a:spcPts val="0"/>
              </a:spcAft>
              <a:buClr>
                <a:schemeClr val="accent6"/>
              </a:buClr>
              <a:buSzPts val="2400"/>
              <a:buNone/>
            </a:pPr>
            <a:r>
              <a:rPr lang="en-US">
                <a:latin typeface="Times New Roman"/>
                <a:ea typeface="Times New Roman"/>
                <a:cs typeface="Times New Roman"/>
                <a:sym typeface="Times New Roman"/>
              </a:rPr>
              <a:t>Types of  “Phishing attack”</a:t>
            </a:r>
            <a:endParaRPr/>
          </a:p>
          <a:p>
            <a:pPr indent="0" lvl="0" marL="0" rtl="0" algn="just">
              <a:lnSpc>
                <a:spcPct val="150000"/>
              </a:lnSpc>
              <a:spcBef>
                <a:spcPts val="0"/>
              </a:spcBef>
              <a:spcAft>
                <a:spcPts val="0"/>
              </a:spcAft>
              <a:buClr>
                <a:schemeClr val="accent6"/>
              </a:buClr>
              <a:buSzPts val="2400"/>
              <a:buNone/>
            </a:pPr>
            <a:r>
              <a:rPr lang="en-US">
                <a:latin typeface="Times New Roman"/>
                <a:ea typeface="Times New Roman"/>
                <a:cs typeface="Times New Roman"/>
                <a:sym typeface="Times New Roman"/>
              </a:rPr>
              <a:t>Discussion on types of “Phishing attack”</a:t>
            </a:r>
            <a:endParaRPr/>
          </a:p>
          <a:p>
            <a:pPr indent="0" lvl="0" marL="0" rtl="0" algn="just">
              <a:lnSpc>
                <a:spcPct val="150000"/>
              </a:lnSpc>
              <a:spcBef>
                <a:spcPts val="0"/>
              </a:spcBef>
              <a:spcAft>
                <a:spcPts val="0"/>
              </a:spcAft>
              <a:buClr>
                <a:schemeClr val="accent6"/>
              </a:buClr>
              <a:buSzPts val="2400"/>
              <a:buNone/>
            </a:pPr>
            <a:r>
              <a:rPr lang="en-US">
                <a:latin typeface="Times New Roman"/>
                <a:ea typeface="Times New Roman"/>
                <a:cs typeface="Times New Roman"/>
                <a:sym typeface="Times New Roman"/>
              </a:rPr>
              <a:t>Precaution to avoid “Phishing </a:t>
            </a:r>
            <a:r>
              <a:rPr lang="en-US">
                <a:latin typeface="Times New Roman"/>
                <a:ea typeface="Times New Roman"/>
                <a:cs typeface="Times New Roman"/>
                <a:sym typeface="Times New Roman"/>
              </a:rPr>
              <a:t>attack</a:t>
            </a:r>
            <a:r>
              <a:rPr lang="en-US">
                <a:latin typeface="Times New Roman"/>
                <a:ea typeface="Times New Roman"/>
                <a:cs typeface="Times New Roman"/>
                <a:sym typeface="Times New Roman"/>
              </a:rPr>
              <a:t>”</a:t>
            </a:r>
            <a:endParaRPr/>
          </a:p>
          <a:p>
            <a:pPr indent="0" lvl="0" marL="0" rtl="0" algn="just">
              <a:lnSpc>
                <a:spcPct val="150000"/>
              </a:lnSpc>
              <a:spcBef>
                <a:spcPts val="0"/>
              </a:spcBef>
              <a:spcAft>
                <a:spcPts val="0"/>
              </a:spcAft>
              <a:buClr>
                <a:schemeClr val="accent6"/>
              </a:buClr>
              <a:buSzPts val="2400"/>
              <a:buNone/>
            </a:pPr>
            <a:r>
              <a:rPr lang="en-US">
                <a:latin typeface="Times New Roman"/>
                <a:ea typeface="Times New Roman"/>
                <a:cs typeface="Times New Roman"/>
                <a:sym typeface="Times New Roman"/>
              </a:rPr>
              <a:t>Recover from “Phishing attack”</a:t>
            </a:r>
            <a:endParaRPr/>
          </a:p>
          <a:p>
            <a:pPr indent="0" lvl="0" marL="0" rtl="0" algn="just">
              <a:lnSpc>
                <a:spcPct val="150000"/>
              </a:lnSpc>
              <a:spcBef>
                <a:spcPts val="0"/>
              </a:spcBef>
              <a:spcAft>
                <a:spcPts val="0"/>
              </a:spcAft>
              <a:buClr>
                <a:schemeClr val="accent6"/>
              </a:buClr>
              <a:buSzPts val="2400"/>
              <a:buNone/>
            </a:pPr>
            <a:r>
              <a:rPr lang="en-US">
                <a:latin typeface="Times New Roman"/>
                <a:ea typeface="Times New Roman"/>
                <a:cs typeface="Times New Roman"/>
                <a:sym typeface="Times New Roman"/>
              </a:rPr>
              <a:t>Conclusion</a:t>
            </a:r>
            <a:endParaRPr/>
          </a:p>
        </p:txBody>
      </p:sp>
      <p:sp>
        <p:nvSpPr>
          <p:cNvPr id="154" name="Google Shape;154;p2"/>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0"/>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PHISHING VIA SOCIAL MEDIA</a:t>
            </a:r>
            <a:endParaRPr>
              <a:latin typeface="Times New Roman"/>
              <a:ea typeface="Times New Roman"/>
              <a:cs typeface="Times New Roman"/>
              <a:sym typeface="Times New Roman"/>
            </a:endParaRPr>
          </a:p>
        </p:txBody>
      </p:sp>
      <p:sp>
        <p:nvSpPr>
          <p:cNvPr id="278" name="Google Shape;278;p20"/>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phishing attack where the attacker uses social media platforms to trick users into revealing sensitive information or clicking on a malicious link.</a:t>
            </a:r>
            <a:endParaRPr>
              <a:latin typeface="Times New Roman"/>
              <a:ea typeface="Times New Roman"/>
              <a:cs typeface="Times New Roman"/>
              <a:sym typeface="Times New Roman"/>
            </a:endParaRPr>
          </a:p>
        </p:txBody>
      </p:sp>
      <p:sp>
        <p:nvSpPr>
          <p:cNvPr id="279" name="Google Shape;279;p20"/>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1"/>
          <p:cNvSpPr txBox="1"/>
          <p:nvPr>
            <p:ph type="title"/>
          </p:nvPr>
        </p:nvSpPr>
        <p:spPr>
          <a:xfrm>
            <a:off x="4364809" y="1055295"/>
            <a:ext cx="7043617" cy="1242306"/>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AVOIDING PHISHING ATTACK</a:t>
            </a:r>
            <a:endParaRPr/>
          </a:p>
        </p:txBody>
      </p:sp>
      <p:sp>
        <p:nvSpPr>
          <p:cNvPr id="285" name="Google Shape;285;p21"/>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86" name="Google Shape;286;p21"/>
          <p:cNvSpPr txBox="1"/>
          <p:nvPr>
            <p:ph idx="1" type="body"/>
          </p:nvPr>
        </p:nvSpPr>
        <p:spPr>
          <a:xfrm>
            <a:off x="4364808" y="2333462"/>
            <a:ext cx="7043618" cy="3994910"/>
          </a:xfrm>
          <a:prstGeom prst="rect">
            <a:avLst/>
          </a:prstGeom>
          <a:noFill/>
          <a:ln>
            <a:noFill/>
          </a:ln>
        </p:spPr>
        <p:txBody>
          <a:bodyPr anchorCtr="0" anchor="t" bIns="0" lIns="91425" spcFirstLastPara="1" rIns="91425" wrap="square" tIns="0">
            <a:normAutofit lnSpcReduction="10000"/>
          </a:bodyPr>
          <a:lstStyle/>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Be Skeptical of Emails</a:t>
            </a:r>
            <a:r>
              <a:rPr b="0" i="0" lang="en-US">
                <a:solidFill>
                  <a:srgbClr val="0D0D0D"/>
                </a:solidFill>
                <a:highlight>
                  <a:srgbClr val="FFFFFF"/>
                </a:highlight>
                <a:latin typeface="Times New Roman"/>
                <a:ea typeface="Times New Roman"/>
                <a:cs typeface="Times New Roman"/>
                <a:sym typeface="Times New Roman"/>
              </a:rPr>
              <a:t>: Be cautious of emails, especially those from unknown senders or that seem suspicious. Look for spelling and grammar mistakes, unusual sender addresses, and requests for personal or financial information.</a:t>
            </a:r>
            <a:endParaRPr/>
          </a:p>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Verify the Sender</a:t>
            </a:r>
            <a:r>
              <a:rPr b="0" i="0" lang="en-US">
                <a:solidFill>
                  <a:srgbClr val="0D0D0D"/>
                </a:solidFill>
                <a:highlight>
                  <a:srgbClr val="FFFFFF"/>
                </a:highlight>
                <a:latin typeface="Times New Roman"/>
                <a:ea typeface="Times New Roman"/>
                <a:cs typeface="Times New Roman"/>
                <a:sym typeface="Times New Roman"/>
              </a:rPr>
              <a:t>: If you receive an email from a company or organization asking for personal information or instructing you to click on a link, verify the sender's legitimacy by contacting them directly through their official website or customer service channels.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2"/>
          <p:cNvSpPr txBox="1"/>
          <p:nvPr>
            <p:ph type="title"/>
          </p:nvPr>
        </p:nvSpPr>
        <p:spPr>
          <a:xfrm>
            <a:off x="4364809" y="1055295"/>
            <a:ext cx="7043617" cy="1242306"/>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AVOIDING PHISHING ATTACK</a:t>
            </a:r>
            <a:endParaRPr/>
          </a:p>
        </p:txBody>
      </p:sp>
      <p:sp>
        <p:nvSpPr>
          <p:cNvPr id="292" name="Google Shape;292;p22"/>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3" name="Google Shape;293;p22"/>
          <p:cNvSpPr txBox="1"/>
          <p:nvPr>
            <p:ph idx="1" type="body"/>
          </p:nvPr>
        </p:nvSpPr>
        <p:spPr>
          <a:xfrm>
            <a:off x="4364808" y="2333462"/>
            <a:ext cx="7043618" cy="3994910"/>
          </a:xfrm>
          <a:prstGeom prst="rect">
            <a:avLst/>
          </a:prstGeom>
          <a:noFill/>
          <a:ln>
            <a:noFill/>
          </a:ln>
        </p:spPr>
        <p:txBody>
          <a:bodyPr anchorCtr="0" anchor="t" bIns="0" lIns="91425" spcFirstLastPara="1" rIns="91425" wrap="square" tIns="0">
            <a:normAutofit lnSpcReduction="10000"/>
          </a:bodyPr>
          <a:lstStyle/>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Be Skeptical of Emails</a:t>
            </a:r>
            <a:r>
              <a:rPr b="0" i="0" lang="en-US">
                <a:solidFill>
                  <a:srgbClr val="0D0D0D"/>
                </a:solidFill>
                <a:highlight>
                  <a:srgbClr val="FFFFFF"/>
                </a:highlight>
                <a:latin typeface="Times New Roman"/>
                <a:ea typeface="Times New Roman"/>
                <a:cs typeface="Times New Roman"/>
                <a:sym typeface="Times New Roman"/>
              </a:rPr>
              <a:t>: Be cautious of emails, especially those from unknown senders or that seem suspicious. Look for spelling and grammar mistakes, unusual sender addresses, and requests for personal or financial information.</a:t>
            </a:r>
            <a:endParaRPr/>
          </a:p>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Verify the Sender</a:t>
            </a:r>
            <a:r>
              <a:rPr b="0" i="0" lang="en-US">
                <a:solidFill>
                  <a:srgbClr val="0D0D0D"/>
                </a:solidFill>
                <a:highlight>
                  <a:srgbClr val="FFFFFF"/>
                </a:highlight>
                <a:latin typeface="Times New Roman"/>
                <a:ea typeface="Times New Roman"/>
                <a:cs typeface="Times New Roman"/>
                <a:sym typeface="Times New Roman"/>
              </a:rPr>
              <a:t>: If you receive an email from a company or organization asking for personal information or instructing you to click on a link, verify the sender's legitimacy by contacting them directly through their official website or customer service channels.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3"/>
          <p:cNvSpPr txBox="1"/>
          <p:nvPr>
            <p:ph type="title"/>
          </p:nvPr>
        </p:nvSpPr>
        <p:spPr>
          <a:xfrm>
            <a:off x="4364809" y="1055295"/>
            <a:ext cx="7043617" cy="1242306"/>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AVOIDING PHISHING ATTACK</a:t>
            </a:r>
            <a:endParaRPr/>
          </a:p>
        </p:txBody>
      </p:sp>
      <p:sp>
        <p:nvSpPr>
          <p:cNvPr id="299" name="Google Shape;299;p23"/>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00" name="Google Shape;300;p23"/>
          <p:cNvSpPr txBox="1"/>
          <p:nvPr>
            <p:ph idx="1" type="body"/>
          </p:nvPr>
        </p:nvSpPr>
        <p:spPr>
          <a:xfrm>
            <a:off x="4364808" y="2333462"/>
            <a:ext cx="7043618" cy="3994910"/>
          </a:xfrm>
          <a:prstGeom prst="rect">
            <a:avLst/>
          </a:prstGeom>
          <a:noFill/>
          <a:ln>
            <a:noFill/>
          </a:ln>
        </p:spPr>
        <p:txBody>
          <a:bodyPr anchorCtr="0" anchor="t" bIns="0" lIns="91425" spcFirstLastPara="1" rIns="91425" wrap="square" tIns="0">
            <a:normAutofit lnSpcReduction="10000"/>
          </a:bodyPr>
          <a:lstStyle/>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Avoid Clicking on Suspicious Links</a:t>
            </a:r>
            <a:r>
              <a:rPr b="0" i="0" lang="en-US">
                <a:solidFill>
                  <a:srgbClr val="0D0D0D"/>
                </a:solidFill>
                <a:highlight>
                  <a:srgbClr val="FFFFFF"/>
                </a:highlight>
                <a:latin typeface="Times New Roman"/>
                <a:ea typeface="Times New Roman"/>
                <a:cs typeface="Times New Roman"/>
                <a:sym typeface="Times New Roman"/>
              </a:rPr>
              <a:t>: Don't click on links in emails or messages from unknown or untrusted sources. Hover your mouse over links to preview the URL before clicking, and if it looks suspicious, don't click on it.</a:t>
            </a:r>
            <a:endParaRPr/>
          </a:p>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Check URLs Carefully</a:t>
            </a:r>
            <a:r>
              <a:rPr b="0" i="0" lang="en-US">
                <a:solidFill>
                  <a:srgbClr val="0D0D0D"/>
                </a:solidFill>
                <a:highlight>
                  <a:srgbClr val="FFFFFF"/>
                </a:highlight>
                <a:latin typeface="Times New Roman"/>
                <a:ea typeface="Times New Roman"/>
                <a:cs typeface="Times New Roman"/>
                <a:sym typeface="Times New Roman"/>
              </a:rPr>
              <a:t>: Phishing emails often contain links that appear to be legitimate but actually lead to fake websites designed to steal your information. Before entering any personal or financial information, ensure that the website URL is correct and secure (starts with "https://").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4"/>
          <p:cNvSpPr txBox="1"/>
          <p:nvPr>
            <p:ph type="title"/>
          </p:nvPr>
        </p:nvSpPr>
        <p:spPr>
          <a:xfrm>
            <a:off x="4364809" y="1055295"/>
            <a:ext cx="7043617" cy="1242306"/>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AVOIDING PHISHING ATTACK</a:t>
            </a:r>
            <a:endParaRPr/>
          </a:p>
        </p:txBody>
      </p:sp>
      <p:sp>
        <p:nvSpPr>
          <p:cNvPr id="306" name="Google Shape;306;p24"/>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07" name="Google Shape;307;p24"/>
          <p:cNvSpPr txBox="1"/>
          <p:nvPr>
            <p:ph idx="1" type="body"/>
          </p:nvPr>
        </p:nvSpPr>
        <p:spPr>
          <a:xfrm>
            <a:off x="4364808" y="2333462"/>
            <a:ext cx="7043618" cy="3994910"/>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Use Security Software</a:t>
            </a:r>
            <a:r>
              <a:rPr b="0" i="0" lang="en-US">
                <a:solidFill>
                  <a:srgbClr val="0D0D0D"/>
                </a:solidFill>
                <a:highlight>
                  <a:srgbClr val="FFFFFF"/>
                </a:highlight>
                <a:latin typeface="Times New Roman"/>
                <a:ea typeface="Times New Roman"/>
                <a:cs typeface="Times New Roman"/>
                <a:sym typeface="Times New Roman"/>
              </a:rPr>
              <a:t>: Install and regularly update antivirus and anti-malware software on your devices. These programs can help detect and block phishing attempts, malicious websites, and malware.</a:t>
            </a:r>
            <a:endParaRPr/>
          </a:p>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Enable Two-Factor Authentication (2FA)</a:t>
            </a:r>
            <a:r>
              <a:rPr b="0" i="0" lang="en-US">
                <a:solidFill>
                  <a:srgbClr val="0D0D0D"/>
                </a:solidFill>
                <a:highlight>
                  <a:srgbClr val="FFFFFF"/>
                </a:highlight>
                <a:latin typeface="Times New Roman"/>
                <a:ea typeface="Times New Roman"/>
                <a:cs typeface="Times New Roman"/>
                <a:sym typeface="Times New Roman"/>
              </a:rPr>
              <a:t>: Whenever possible, enable two-factor authentication for your online accounts. This adds an extra layer of security by requiring a second form of verification, such as a code sent to your phone, in addition to your password.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5"/>
          <p:cNvSpPr txBox="1"/>
          <p:nvPr>
            <p:ph type="title"/>
          </p:nvPr>
        </p:nvSpPr>
        <p:spPr>
          <a:xfrm>
            <a:off x="4364809" y="1055295"/>
            <a:ext cx="7043617" cy="1242306"/>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AVOIDING PHISHING ATTACK</a:t>
            </a:r>
            <a:endParaRPr/>
          </a:p>
        </p:txBody>
      </p:sp>
      <p:sp>
        <p:nvSpPr>
          <p:cNvPr id="313" name="Google Shape;313;p25"/>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14" name="Google Shape;314;p25"/>
          <p:cNvSpPr txBox="1"/>
          <p:nvPr>
            <p:ph idx="1" type="body"/>
          </p:nvPr>
        </p:nvSpPr>
        <p:spPr>
          <a:xfrm>
            <a:off x="4364808" y="2333462"/>
            <a:ext cx="7043618" cy="3994910"/>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Educate Yourself</a:t>
            </a:r>
            <a:r>
              <a:rPr b="0" i="0" lang="en-US">
                <a:solidFill>
                  <a:srgbClr val="0D0D0D"/>
                </a:solidFill>
                <a:highlight>
                  <a:srgbClr val="FFFFFF"/>
                </a:highlight>
                <a:latin typeface="Times New Roman"/>
                <a:ea typeface="Times New Roman"/>
                <a:cs typeface="Times New Roman"/>
                <a:sym typeface="Times New Roman"/>
              </a:rPr>
              <a:t>: Stay informed about common phishing tactics and techniques used by cybercriminals. Organizations like the Federal Trade Commission (FTC) and cybersecurity firms provide resources and tips for recognizing and avoiding phishing scams.</a:t>
            </a:r>
            <a:endParaRPr/>
          </a:p>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Be Wary of Urgent Requests</a:t>
            </a:r>
            <a:r>
              <a:rPr b="0" i="0" lang="en-US">
                <a:solidFill>
                  <a:srgbClr val="0D0D0D"/>
                </a:solidFill>
                <a:highlight>
                  <a:srgbClr val="FFFFFF"/>
                </a:highlight>
                <a:latin typeface="Times New Roman"/>
                <a:ea typeface="Times New Roman"/>
                <a:cs typeface="Times New Roman"/>
                <a:sym typeface="Times New Roman"/>
              </a:rPr>
              <a:t>: Phishing emails often create a sense of urgency or fear to prompt you to take immediate action, such as clicking on a link or providing sensitive information. Take a moment to assess the situation and verify the request before acting.</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6"/>
          <p:cNvSpPr txBox="1"/>
          <p:nvPr>
            <p:ph type="title"/>
          </p:nvPr>
        </p:nvSpPr>
        <p:spPr>
          <a:xfrm>
            <a:off x="4364809" y="1055295"/>
            <a:ext cx="7043617" cy="1242306"/>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AVOIDING PHISHING ATTACK</a:t>
            </a:r>
            <a:endParaRPr/>
          </a:p>
        </p:txBody>
      </p:sp>
      <p:sp>
        <p:nvSpPr>
          <p:cNvPr id="320" name="Google Shape;320;p26"/>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1" name="Google Shape;321;p26"/>
          <p:cNvSpPr txBox="1"/>
          <p:nvPr>
            <p:ph idx="1" type="body"/>
          </p:nvPr>
        </p:nvSpPr>
        <p:spPr>
          <a:xfrm>
            <a:off x="4364808" y="2333462"/>
            <a:ext cx="7043618" cy="3994910"/>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2400"/>
              <a:buNone/>
            </a:pPr>
            <a:r>
              <a:rPr b="1" i="0" lang="en-US">
                <a:solidFill>
                  <a:srgbClr val="0D0D0D"/>
                </a:solidFill>
                <a:highlight>
                  <a:srgbClr val="FFFFFF"/>
                </a:highlight>
                <a:latin typeface="Times New Roman"/>
                <a:ea typeface="Times New Roman"/>
                <a:cs typeface="Times New Roman"/>
                <a:sym typeface="Times New Roman"/>
              </a:rPr>
              <a:t>Report Suspected Phishing Attempts</a:t>
            </a:r>
            <a:r>
              <a:rPr b="0" i="0" lang="en-US">
                <a:solidFill>
                  <a:srgbClr val="0D0D0D"/>
                </a:solidFill>
                <a:highlight>
                  <a:srgbClr val="FFFFFF"/>
                </a:highlight>
                <a:latin typeface="Times New Roman"/>
                <a:ea typeface="Times New Roman"/>
                <a:cs typeface="Times New Roman"/>
                <a:sym typeface="Times New Roman"/>
              </a:rPr>
              <a:t>: If you receive a phishing email, report it to the appropriate authorities, such as your email provider, the company being impersonated, or organizations like the Anti-Phishing Working Group (APWG).</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7"/>
          <p:cNvSpPr txBox="1"/>
          <p:nvPr>
            <p:ph type="title"/>
          </p:nvPr>
        </p:nvSpPr>
        <p:spPr>
          <a:xfrm>
            <a:off x="914399" y="834635"/>
            <a:ext cx="7796464" cy="1222385"/>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RECOVER FROM PHISHING ATTACKS</a:t>
            </a:r>
            <a:endParaRPr/>
          </a:p>
        </p:txBody>
      </p:sp>
      <p:sp>
        <p:nvSpPr>
          <p:cNvPr id="327" name="Google Shape;327;p27"/>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8" name="Google Shape;328;p27"/>
          <p:cNvSpPr txBox="1"/>
          <p:nvPr>
            <p:ph idx="1" type="body"/>
          </p:nvPr>
        </p:nvSpPr>
        <p:spPr>
          <a:xfrm>
            <a:off x="914400" y="2303028"/>
            <a:ext cx="3283119" cy="3720337"/>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1800"/>
              <a:buNone/>
            </a:pPr>
            <a:r>
              <a:rPr b="1" i="0" lang="en-US">
                <a:solidFill>
                  <a:srgbClr val="0D0D0D"/>
                </a:solidFill>
                <a:highlight>
                  <a:srgbClr val="FFFFFF"/>
                </a:highlight>
                <a:latin typeface="Times New Roman"/>
                <a:ea typeface="Times New Roman"/>
                <a:cs typeface="Times New Roman"/>
                <a:sym typeface="Times New Roman"/>
              </a:rPr>
              <a:t>Change Your Passwords</a:t>
            </a:r>
            <a:r>
              <a:rPr b="0" i="0" lang="en-US">
                <a:solidFill>
                  <a:srgbClr val="0D0D0D"/>
                </a:solidFill>
                <a:highlight>
                  <a:srgbClr val="FFFFFF"/>
                </a:highlight>
                <a:latin typeface="Times New Roman"/>
                <a:ea typeface="Times New Roman"/>
                <a:cs typeface="Times New Roman"/>
                <a:sym typeface="Times New Roman"/>
              </a:rPr>
              <a:t>: Immediately change the passwords for any accounts that may have been compromised during the phishing attack. Use strong, unique passwords for each account, and consider enabling two-factor authentication (2FA) for added security.</a:t>
            </a:r>
            <a:endParaRPr/>
          </a:p>
          <a:p>
            <a:pPr indent="0" lvl="0" marL="0" rtl="0" algn="just">
              <a:lnSpc>
                <a:spcPct val="100000"/>
              </a:lnSpc>
              <a:spcBef>
                <a:spcPts val="1000"/>
              </a:spcBef>
              <a:spcAft>
                <a:spcPts val="0"/>
              </a:spcAft>
              <a:buClr>
                <a:schemeClr val="accent6"/>
              </a:buClr>
              <a:buSzPts val="1800"/>
              <a:buNone/>
            </a:pPr>
            <a:r>
              <a:t/>
            </a:r>
            <a:endParaRPr>
              <a:latin typeface="Times New Roman"/>
              <a:ea typeface="Times New Roman"/>
              <a:cs typeface="Times New Roman"/>
              <a:sym typeface="Times New Roman"/>
            </a:endParaRPr>
          </a:p>
        </p:txBody>
      </p:sp>
      <p:sp>
        <p:nvSpPr>
          <p:cNvPr id="329" name="Google Shape;329;p27"/>
          <p:cNvSpPr txBox="1"/>
          <p:nvPr>
            <p:ph idx="2" type="body"/>
          </p:nvPr>
        </p:nvSpPr>
        <p:spPr>
          <a:xfrm>
            <a:off x="4782159" y="2303028"/>
            <a:ext cx="3284951" cy="3720337"/>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1800"/>
              <a:buNone/>
            </a:pPr>
            <a:r>
              <a:rPr b="1" i="0" lang="en-US">
                <a:solidFill>
                  <a:srgbClr val="0D0D0D"/>
                </a:solidFill>
                <a:highlight>
                  <a:srgbClr val="FFFFFF"/>
                </a:highlight>
                <a:latin typeface="Times New Roman"/>
                <a:ea typeface="Times New Roman"/>
                <a:cs typeface="Times New Roman"/>
                <a:sym typeface="Times New Roman"/>
              </a:rPr>
              <a:t>Notify Financial Institutions</a:t>
            </a:r>
            <a:r>
              <a:rPr b="0" i="0" lang="en-US">
                <a:solidFill>
                  <a:srgbClr val="0D0D0D"/>
                </a:solidFill>
                <a:highlight>
                  <a:srgbClr val="FFFFFF"/>
                </a:highlight>
                <a:latin typeface="Times New Roman"/>
                <a:ea typeface="Times New Roman"/>
                <a:cs typeface="Times New Roman"/>
                <a:sym typeface="Times New Roman"/>
              </a:rPr>
              <a:t>: If you provided any financial information, such as credit card numbers or bank account details, to the attacker, contact your bank or financial institution immediately to report the incident. They can monitor your accounts for suspicious activity and take steps to prevent unauthorized transactions.</a:t>
            </a:r>
            <a:endParaRPr/>
          </a:p>
          <a:p>
            <a:pPr indent="0" lvl="0" marL="0" rtl="0" algn="just">
              <a:lnSpc>
                <a:spcPct val="100000"/>
              </a:lnSpc>
              <a:spcBef>
                <a:spcPts val="1000"/>
              </a:spcBef>
              <a:spcAft>
                <a:spcPts val="0"/>
              </a:spcAft>
              <a:buClr>
                <a:schemeClr val="accent6"/>
              </a:buClr>
              <a:buSzPts val="1800"/>
              <a:buNone/>
            </a:pPr>
            <a:br>
              <a:rPr lang="en-US">
                <a:latin typeface="Times New Roman"/>
                <a:ea typeface="Times New Roman"/>
                <a:cs typeface="Times New Roman"/>
                <a:sym typeface="Times New Roman"/>
              </a:rPr>
            </a:br>
            <a:endParaRPr>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8"/>
          <p:cNvSpPr txBox="1"/>
          <p:nvPr>
            <p:ph type="title"/>
          </p:nvPr>
        </p:nvSpPr>
        <p:spPr>
          <a:xfrm>
            <a:off x="914399" y="834635"/>
            <a:ext cx="7796464" cy="1222385"/>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RECOVER FROM PHISHING ATTACKS</a:t>
            </a:r>
            <a:endParaRPr/>
          </a:p>
        </p:txBody>
      </p:sp>
      <p:sp>
        <p:nvSpPr>
          <p:cNvPr id="335" name="Google Shape;335;p28"/>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36" name="Google Shape;336;p28"/>
          <p:cNvSpPr txBox="1"/>
          <p:nvPr>
            <p:ph idx="1" type="body"/>
          </p:nvPr>
        </p:nvSpPr>
        <p:spPr>
          <a:xfrm>
            <a:off x="914400" y="2303028"/>
            <a:ext cx="3283119" cy="3720337"/>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1800"/>
              <a:buNone/>
            </a:pPr>
            <a:r>
              <a:rPr b="1" i="0" lang="en-US">
                <a:solidFill>
                  <a:srgbClr val="0D0D0D"/>
                </a:solidFill>
                <a:highlight>
                  <a:srgbClr val="FFFFFF"/>
                </a:highlight>
                <a:latin typeface="Times New Roman"/>
                <a:ea typeface="Times New Roman"/>
                <a:cs typeface="Times New Roman"/>
                <a:sym typeface="Times New Roman"/>
              </a:rPr>
              <a:t>Scan Your Devices for Malware</a:t>
            </a:r>
            <a:r>
              <a:rPr b="0" i="0" lang="en-US">
                <a:solidFill>
                  <a:srgbClr val="0D0D0D"/>
                </a:solidFill>
                <a:highlight>
                  <a:srgbClr val="FFFFFF"/>
                </a:highlight>
                <a:latin typeface="Times New Roman"/>
                <a:ea typeface="Times New Roman"/>
                <a:cs typeface="Times New Roman"/>
                <a:sym typeface="Times New Roman"/>
              </a:rPr>
              <a:t>: Run a full antivirus and anti-malware scan on all devices (computers, smartphones, tablets) that were used to interact with the phishing email or link. Remove any malicious software or malware detected during the scan.</a:t>
            </a:r>
            <a:endParaRPr/>
          </a:p>
          <a:p>
            <a:pPr indent="0" lvl="0" marL="0" rtl="0" algn="just">
              <a:lnSpc>
                <a:spcPct val="100000"/>
              </a:lnSpc>
              <a:spcBef>
                <a:spcPts val="1000"/>
              </a:spcBef>
              <a:spcAft>
                <a:spcPts val="0"/>
              </a:spcAft>
              <a:buClr>
                <a:schemeClr val="accent6"/>
              </a:buClr>
              <a:buSzPts val="1800"/>
              <a:buNone/>
            </a:pPr>
            <a:r>
              <a:t/>
            </a:r>
            <a:endParaRPr>
              <a:latin typeface="Times New Roman"/>
              <a:ea typeface="Times New Roman"/>
              <a:cs typeface="Times New Roman"/>
              <a:sym typeface="Times New Roman"/>
            </a:endParaRPr>
          </a:p>
        </p:txBody>
      </p:sp>
      <p:sp>
        <p:nvSpPr>
          <p:cNvPr id="337" name="Google Shape;337;p28"/>
          <p:cNvSpPr txBox="1"/>
          <p:nvPr>
            <p:ph idx="2" type="body"/>
          </p:nvPr>
        </p:nvSpPr>
        <p:spPr>
          <a:xfrm>
            <a:off x="4782159" y="2303028"/>
            <a:ext cx="3284951" cy="3720337"/>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1800"/>
              <a:buNone/>
            </a:pPr>
            <a:r>
              <a:rPr b="1" i="0" lang="en-US">
                <a:solidFill>
                  <a:srgbClr val="0D0D0D"/>
                </a:solidFill>
                <a:highlight>
                  <a:srgbClr val="FFFFFF"/>
                </a:highlight>
                <a:latin typeface="Times New Roman"/>
                <a:ea typeface="Times New Roman"/>
                <a:cs typeface="Times New Roman"/>
                <a:sym typeface="Times New Roman"/>
              </a:rPr>
              <a:t>Check for Unauthorized Activity</a:t>
            </a:r>
            <a:r>
              <a:rPr b="0" i="0" lang="en-US">
                <a:solidFill>
                  <a:srgbClr val="0D0D0D"/>
                </a:solidFill>
                <a:highlight>
                  <a:srgbClr val="FFFFFF"/>
                </a:highlight>
                <a:latin typeface="Times New Roman"/>
                <a:ea typeface="Times New Roman"/>
                <a:cs typeface="Times New Roman"/>
                <a:sym typeface="Times New Roman"/>
              </a:rPr>
              <a:t>: Regularly monitor your bank accounts, credit card statements, and other financial accounts for any unauthorized transactions or suspicious activity. Report any unauthorized charges to your bank or credit card issuer as soon as possible</a:t>
            </a:r>
            <a:endParaRPr>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9"/>
          <p:cNvSpPr txBox="1"/>
          <p:nvPr>
            <p:ph type="title"/>
          </p:nvPr>
        </p:nvSpPr>
        <p:spPr>
          <a:xfrm>
            <a:off x="914399" y="834635"/>
            <a:ext cx="7796464" cy="1222385"/>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RECOVER FROM PHISHING ATTACKS</a:t>
            </a:r>
            <a:endParaRPr/>
          </a:p>
        </p:txBody>
      </p:sp>
      <p:sp>
        <p:nvSpPr>
          <p:cNvPr id="343" name="Google Shape;343;p29"/>
          <p:cNvSpPr txBox="1"/>
          <p:nvPr>
            <p:ph idx="12" type="sldNum"/>
          </p:nvPr>
        </p:nvSpPr>
        <p:spPr>
          <a:xfrm>
            <a:off x="10438475" y="457199"/>
            <a:ext cx="987552"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44" name="Google Shape;344;p29"/>
          <p:cNvSpPr txBox="1"/>
          <p:nvPr>
            <p:ph idx="1" type="body"/>
          </p:nvPr>
        </p:nvSpPr>
        <p:spPr>
          <a:xfrm>
            <a:off x="914400" y="2303028"/>
            <a:ext cx="3283119" cy="3720337"/>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1800"/>
              <a:buNone/>
            </a:pPr>
            <a:r>
              <a:rPr b="1" i="0" lang="en-US">
                <a:solidFill>
                  <a:srgbClr val="0D0D0D"/>
                </a:solidFill>
                <a:highlight>
                  <a:srgbClr val="FFFFFF"/>
                </a:highlight>
                <a:latin typeface="Times New Roman"/>
                <a:ea typeface="Times New Roman"/>
                <a:cs typeface="Times New Roman"/>
                <a:sym typeface="Times New Roman"/>
              </a:rPr>
              <a:t>Update Security Settings</a:t>
            </a:r>
            <a:r>
              <a:rPr b="0" i="0" lang="en-US">
                <a:solidFill>
                  <a:srgbClr val="0D0D0D"/>
                </a:solidFill>
                <a:highlight>
                  <a:srgbClr val="FFFFFF"/>
                </a:highlight>
                <a:latin typeface="Times New Roman"/>
                <a:ea typeface="Times New Roman"/>
                <a:cs typeface="Times New Roman"/>
                <a:sym typeface="Times New Roman"/>
              </a:rPr>
              <a:t>: Review and update the security settings on your email and other online accounts. This may include enabling additional security features such as 2FA, reviewing account recovery options, and tightening privacy settings.</a:t>
            </a:r>
            <a:endParaRPr/>
          </a:p>
          <a:p>
            <a:pPr indent="0" lvl="0" marL="0" rtl="0" algn="just">
              <a:lnSpc>
                <a:spcPct val="100000"/>
              </a:lnSpc>
              <a:spcBef>
                <a:spcPts val="1000"/>
              </a:spcBef>
              <a:spcAft>
                <a:spcPts val="0"/>
              </a:spcAft>
              <a:buClr>
                <a:schemeClr val="accent6"/>
              </a:buClr>
              <a:buSzPts val="1800"/>
              <a:buNone/>
            </a:pPr>
            <a:r>
              <a:t/>
            </a:r>
            <a:endParaRPr>
              <a:latin typeface="Times New Roman"/>
              <a:ea typeface="Times New Roman"/>
              <a:cs typeface="Times New Roman"/>
              <a:sym typeface="Times New Roman"/>
            </a:endParaRPr>
          </a:p>
        </p:txBody>
      </p:sp>
      <p:sp>
        <p:nvSpPr>
          <p:cNvPr id="345" name="Google Shape;345;p29"/>
          <p:cNvSpPr txBox="1"/>
          <p:nvPr>
            <p:ph idx="2" type="body"/>
          </p:nvPr>
        </p:nvSpPr>
        <p:spPr>
          <a:xfrm>
            <a:off x="4782159" y="2303028"/>
            <a:ext cx="3284951" cy="3720337"/>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1800"/>
              <a:buNone/>
            </a:pPr>
            <a:r>
              <a:rPr b="1" i="0" lang="en-US">
                <a:solidFill>
                  <a:srgbClr val="0D0D0D"/>
                </a:solidFill>
                <a:highlight>
                  <a:srgbClr val="FFFFFF"/>
                </a:highlight>
                <a:latin typeface="Times New Roman"/>
                <a:ea typeface="Times New Roman"/>
                <a:cs typeface="Times New Roman"/>
                <a:sym typeface="Times New Roman"/>
              </a:rPr>
              <a:t>Be Vigilant</a:t>
            </a:r>
            <a:r>
              <a:rPr b="0" i="0" lang="en-US">
                <a:solidFill>
                  <a:srgbClr val="0D0D0D"/>
                </a:solidFill>
                <a:highlight>
                  <a:srgbClr val="FFFFFF"/>
                </a:highlight>
                <a:latin typeface="Times New Roman"/>
                <a:ea typeface="Times New Roman"/>
                <a:cs typeface="Times New Roman"/>
                <a:sym typeface="Times New Roman"/>
              </a:rPr>
              <a:t>: Remain vigilant for signs of further phishing attempts or suspicious activity. Cybercriminals may attempt to target you again in the future, so it's important to stay alert and cautious when interacting with emails, messages, or websites.</a:t>
            </a:r>
            <a:endParaRPr/>
          </a:p>
          <a:p>
            <a:pPr indent="0" lvl="0" marL="0" rtl="0" algn="just">
              <a:lnSpc>
                <a:spcPct val="100000"/>
              </a:lnSpc>
              <a:spcBef>
                <a:spcPts val="1000"/>
              </a:spcBef>
              <a:spcAft>
                <a:spcPts val="0"/>
              </a:spcAft>
              <a:buClr>
                <a:schemeClr val="accent6"/>
              </a:buClr>
              <a:buSzPts val="1800"/>
              <a:buNone/>
            </a:pPr>
            <a:r>
              <a:t/>
            </a:r>
            <a:endParaRPr>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
          <p:cNvSpPr txBox="1"/>
          <p:nvPr>
            <p:ph type="title"/>
          </p:nvPr>
        </p:nvSpPr>
        <p:spPr>
          <a:xfrm>
            <a:off x="4970352" y="334978"/>
            <a:ext cx="7134131" cy="5465749"/>
          </a:xfrm>
          <a:prstGeom prst="rect">
            <a:avLst/>
          </a:prstGeom>
          <a:noFill/>
          <a:ln>
            <a:noFill/>
          </a:ln>
        </p:spPr>
        <p:txBody>
          <a:bodyPr anchorCtr="0" anchor="ctr" bIns="0" lIns="91425" spcFirstLastPara="1" rIns="91425" wrap="square" tIns="0">
            <a:noAutofit/>
          </a:bodyPr>
          <a:lstStyle/>
          <a:p>
            <a:pPr indent="0" lvl="0" marL="0" rtl="0" algn="just">
              <a:lnSpc>
                <a:spcPct val="100000"/>
              </a:lnSpc>
              <a:spcBef>
                <a:spcPts val="0"/>
              </a:spcBef>
              <a:spcAft>
                <a:spcPts val="0"/>
              </a:spcAft>
              <a:buClr>
                <a:srgbClr val="0D1214"/>
              </a:buClr>
              <a:buSzPts val="2000"/>
              <a:buFont typeface="Times New Roman"/>
              <a:buNone/>
            </a:pPr>
            <a:r>
              <a:rPr b="1" i="0" lang="en-US" sz="2000">
                <a:solidFill>
                  <a:srgbClr val="0D1214"/>
                </a:solidFill>
                <a:highlight>
                  <a:srgbClr val="FFFFFF"/>
                </a:highlight>
                <a:latin typeface="Times New Roman"/>
                <a:ea typeface="Times New Roman"/>
                <a:cs typeface="Times New Roman"/>
                <a:sym typeface="Times New Roman"/>
              </a:rPr>
              <a:t>PHISHING</a:t>
            </a:r>
            <a:r>
              <a:rPr b="0" i="0" lang="en-US" sz="2000">
                <a:solidFill>
                  <a:srgbClr val="0D1214"/>
                </a:solidFill>
                <a:highlight>
                  <a:srgbClr val="FFFFFF"/>
                </a:highlight>
                <a:latin typeface="Times New Roman"/>
                <a:ea typeface="Times New Roman"/>
                <a:cs typeface="Times New Roman"/>
                <a:sym typeface="Times New Roman"/>
              </a:rPr>
              <a:t> IS A TYPE OF CYBERCRIME WHERE AN ATTACKER POSES AS A LEGITIMATE INSTITUTION OR ENTITY, SUCH AS A BANK, ONLINE RETAILER, OR GOVERNMENT AGENCY, TO TRICK INDIVIDUALS INTO REVEALING SENSITIVE INFORMATION, INCLUDING PERSONALLY IDENTIFIABLE INFORMATION, FINANCIAL DATA, AND LOGIN CREDENTIALS.</a:t>
            </a:r>
            <a:endParaRPr sz="2000">
              <a:latin typeface="Times New Roman"/>
              <a:ea typeface="Times New Roman"/>
              <a:cs typeface="Times New Roman"/>
              <a:sym typeface="Times New Roman"/>
            </a:endParaRPr>
          </a:p>
        </p:txBody>
      </p:sp>
      <p:pic>
        <p:nvPicPr>
          <p:cNvPr descr="A person standing in front of a whiteboard" id="160" name="Google Shape;160;p3"/>
          <p:cNvPicPr preferRelativeResize="0"/>
          <p:nvPr>
            <p:ph idx="2" type="pic"/>
          </p:nvPr>
        </p:nvPicPr>
        <p:blipFill rotWithShape="1">
          <a:blip r:embed="rId3">
            <a:alphaModFix/>
          </a:blip>
          <a:srcRect b="0" l="27208" r="27208" t="0"/>
          <a:stretch/>
        </p:blipFill>
        <p:spPr>
          <a:xfrm>
            <a:off x="443345" y="0"/>
            <a:ext cx="4344695" cy="63595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0"/>
          <p:cNvSpPr txBox="1"/>
          <p:nvPr>
            <p:ph type="title"/>
          </p:nvPr>
        </p:nvSpPr>
        <p:spPr>
          <a:xfrm>
            <a:off x="914400" y="965393"/>
            <a:ext cx="7631709" cy="1091627"/>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CONCLUSIONS</a:t>
            </a:r>
            <a:endParaRPr/>
          </a:p>
        </p:txBody>
      </p:sp>
      <p:sp>
        <p:nvSpPr>
          <p:cNvPr id="351" name="Google Shape;351;p30"/>
          <p:cNvSpPr txBox="1"/>
          <p:nvPr>
            <p:ph idx="1" type="body"/>
          </p:nvPr>
        </p:nvSpPr>
        <p:spPr>
          <a:xfrm>
            <a:off x="914399" y="2303463"/>
            <a:ext cx="7631709" cy="4143375"/>
          </a:xfrm>
          <a:prstGeom prst="rect">
            <a:avLst/>
          </a:prstGeom>
          <a:noFill/>
          <a:ln>
            <a:noFill/>
          </a:ln>
        </p:spPr>
        <p:txBody>
          <a:bodyPr anchorCtr="0" anchor="t" bIns="0" lIns="91425" spcFirstLastPara="1" rIns="91425" wrap="square" tIns="0">
            <a:normAutofit/>
          </a:bodyPr>
          <a:lstStyle/>
          <a:p>
            <a:pPr indent="0" lvl="0" marL="0" rtl="0" algn="just">
              <a:lnSpc>
                <a:spcPct val="100000"/>
              </a:lnSpc>
              <a:spcBef>
                <a:spcPts val="0"/>
              </a:spcBef>
              <a:spcAft>
                <a:spcPts val="0"/>
              </a:spcAft>
              <a:buClr>
                <a:srgbClr val="0D0D0D"/>
              </a:buClr>
              <a:buSzPts val="1800"/>
              <a:buNone/>
            </a:pPr>
            <a:r>
              <a:rPr b="0" i="0" lang="en-US">
                <a:solidFill>
                  <a:srgbClr val="0D0D0D"/>
                </a:solidFill>
                <a:highlight>
                  <a:srgbClr val="FFFFFF"/>
                </a:highlight>
                <a:latin typeface="Times New Roman"/>
                <a:ea typeface="Times New Roman"/>
                <a:cs typeface="Times New Roman"/>
                <a:sym typeface="Times New Roman"/>
              </a:rPr>
              <a:t>In conclusion, phishing attacks pose a significant threat to individuals, businesses, and organizations worldwide. These malicious attempts to deceive users into revealing sensitive information or downloading malware continue to evolve in sophistication and frequency. However, by understanding common phishing tactics, staying vigilant, and adopting best practices for online security, individuals and organizations can mitigate the risk of falling victim to these attacks. Prompt action, such as changing passwords, reporting incidents, and educating others, is crucial for recovering from phishing attacks and minimizing the potential impact on personal and financial security. Ultimately, proactive measures and ongoing awareness are essential in combating the persistent threat of phishing and safeguarding against cybercrime in an increasingly digital world.</a:t>
            </a:r>
            <a:endParaRPr>
              <a:latin typeface="Times New Roman"/>
              <a:ea typeface="Times New Roman"/>
              <a:cs typeface="Times New Roman"/>
              <a:sym typeface="Times New Roman"/>
            </a:endParaRPr>
          </a:p>
        </p:txBody>
      </p:sp>
      <p:pic>
        <p:nvPicPr>
          <p:cNvPr descr="A person wearing a blue suit and headphones pointing at a computer" id="352" name="Google Shape;352;p30"/>
          <p:cNvPicPr preferRelativeResize="0"/>
          <p:nvPr>
            <p:ph idx="3" type="pic"/>
          </p:nvPr>
        </p:nvPicPr>
        <p:blipFill rotWithShape="1">
          <a:blip r:embed="rId3">
            <a:alphaModFix/>
          </a:blip>
          <a:srcRect b="0" l="31887" r="31887" t="0"/>
          <a:stretch/>
        </p:blipFill>
        <p:spPr>
          <a:xfrm>
            <a:off x="8989454" y="965393"/>
            <a:ext cx="3202545" cy="5892607"/>
          </a:xfrm>
          <a:prstGeom prst="rect">
            <a:avLst/>
          </a:prstGeom>
          <a:solidFill>
            <a:schemeClr val="accent4"/>
          </a:solidFill>
          <a:ln>
            <a:noFill/>
          </a:ln>
        </p:spPr>
      </p:pic>
      <p:sp>
        <p:nvSpPr>
          <p:cNvPr id="353" name="Google Shape;353;p30"/>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1"/>
          <p:cNvSpPr txBox="1"/>
          <p:nvPr>
            <p:ph type="ctrTitle"/>
          </p:nvPr>
        </p:nvSpPr>
        <p:spPr>
          <a:xfrm>
            <a:off x="914401" y="849782"/>
            <a:ext cx="5715000" cy="2727709"/>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THANK </a:t>
            </a:r>
            <a:br>
              <a:rPr lang="en-US">
                <a:latin typeface="Times New Roman"/>
                <a:ea typeface="Times New Roman"/>
                <a:cs typeface="Times New Roman"/>
                <a:sym typeface="Times New Roman"/>
              </a:rPr>
            </a:br>
            <a:r>
              <a:rPr lang="en-US">
                <a:latin typeface="Times New Roman"/>
                <a:ea typeface="Times New Roman"/>
                <a:cs typeface="Times New Roman"/>
                <a:sym typeface="Times New Roman"/>
              </a:rPr>
              <a:t>YOU</a:t>
            </a:r>
            <a:endParaRPr/>
          </a:p>
        </p:txBody>
      </p:sp>
      <p:sp>
        <p:nvSpPr>
          <p:cNvPr id="359" name="Google Shape;359;p31"/>
          <p:cNvSpPr txBox="1"/>
          <p:nvPr>
            <p:ph idx="1" type="subTitle"/>
          </p:nvPr>
        </p:nvSpPr>
        <p:spPr>
          <a:xfrm>
            <a:off x="914401" y="3813606"/>
            <a:ext cx="5715000" cy="2234642"/>
          </a:xfrm>
          <a:prstGeom prst="rect">
            <a:avLst/>
          </a:prstGeom>
          <a:noFill/>
          <a:ln>
            <a:noFill/>
          </a:ln>
        </p:spPr>
        <p:txBody>
          <a:bodyPr anchorCtr="0" anchor="t" bIns="0" lIns="91425" spcFirstLastPara="1" rIns="91425" wrap="square" tIns="0">
            <a:normAutofit/>
          </a:bodyPr>
          <a:lstStyle/>
          <a:p>
            <a:pPr indent="0" lvl="0" marL="0" rtl="0" algn="l">
              <a:lnSpc>
                <a:spcPct val="100000"/>
              </a:lnSpc>
              <a:spcBef>
                <a:spcPts val="0"/>
              </a:spcBef>
              <a:spcAft>
                <a:spcPts val="0"/>
              </a:spcAft>
              <a:buClr>
                <a:schemeClr val="accent6"/>
              </a:buClr>
              <a:buSzPts val="2400"/>
              <a:buNone/>
            </a:pPr>
            <a:r>
              <a:rPr lang="en-US">
                <a:latin typeface="Times New Roman"/>
                <a:ea typeface="Times New Roman"/>
                <a:cs typeface="Times New Roman"/>
                <a:sym typeface="Times New Roman"/>
              </a:rPr>
              <a:t>Pranto Halder</a:t>
            </a:r>
            <a:endParaRPr/>
          </a:p>
          <a:p>
            <a:pPr indent="0" lvl="0" marL="0" rtl="0" algn="l">
              <a:lnSpc>
                <a:spcPct val="100000"/>
              </a:lnSpc>
              <a:spcBef>
                <a:spcPts val="576"/>
              </a:spcBef>
              <a:spcAft>
                <a:spcPts val="0"/>
              </a:spcAft>
              <a:buClr>
                <a:schemeClr val="accent6"/>
              </a:buClr>
              <a:buSzPts val="2400"/>
              <a:buNone/>
            </a:pPr>
            <a:r>
              <a:rPr lang="en-US">
                <a:latin typeface="Times New Roman"/>
                <a:ea typeface="Times New Roman"/>
                <a:cs typeface="Times New Roman"/>
                <a:sym typeface="Times New Roman"/>
              </a:rPr>
              <a:t>STUDENT ID: CA/MY1/2479</a:t>
            </a:r>
            <a:endParaRPr/>
          </a:p>
          <a:p>
            <a:pPr indent="0" lvl="0" marL="0" rtl="0" algn="l">
              <a:lnSpc>
                <a:spcPct val="100000"/>
              </a:lnSpc>
              <a:spcBef>
                <a:spcPts val="576"/>
              </a:spcBef>
              <a:spcAft>
                <a:spcPts val="0"/>
              </a:spcAft>
              <a:buClr>
                <a:schemeClr val="accent6"/>
              </a:buClr>
              <a:buSzPts val="2400"/>
              <a:buNone/>
            </a:pPr>
            <a:r>
              <a:rPr lang="en-US">
                <a:latin typeface="Times New Roman"/>
                <a:ea typeface="Times New Roman"/>
                <a:cs typeface="Times New Roman"/>
                <a:sym typeface="Times New Roman"/>
              </a:rPr>
              <a:t>Cyber Security Intern</a:t>
            </a:r>
            <a:endParaRPr/>
          </a:p>
          <a:p>
            <a:pPr indent="0" lvl="0" marL="0" rtl="0" algn="l">
              <a:lnSpc>
                <a:spcPct val="100000"/>
              </a:lnSpc>
              <a:spcBef>
                <a:spcPts val="576"/>
              </a:spcBef>
              <a:spcAft>
                <a:spcPts val="0"/>
              </a:spcAft>
              <a:buClr>
                <a:schemeClr val="accent6"/>
              </a:buClr>
              <a:buSzPts val="2400"/>
              <a:buNone/>
            </a:pPr>
            <a:r>
              <a:rPr lang="en-US">
                <a:latin typeface="Times New Roman"/>
                <a:ea typeface="Times New Roman"/>
                <a:cs typeface="Times New Roman"/>
                <a:sym typeface="Times New Roman"/>
              </a:rPr>
              <a:t>Code Alpha, </a:t>
            </a:r>
            <a:endParaRPr/>
          </a:p>
          <a:p>
            <a:pPr indent="0" lvl="0" marL="0" rtl="0" algn="l">
              <a:lnSpc>
                <a:spcPct val="100000"/>
              </a:lnSpc>
              <a:spcBef>
                <a:spcPts val="576"/>
              </a:spcBef>
              <a:spcAft>
                <a:spcPts val="0"/>
              </a:spcAft>
              <a:buClr>
                <a:schemeClr val="accent6"/>
              </a:buClr>
              <a:buSzPts val="2400"/>
              <a:buNone/>
            </a:pPr>
            <a:r>
              <a:rPr lang="en-US">
                <a:latin typeface="Times New Roman"/>
                <a:ea typeface="Times New Roman"/>
                <a:cs typeface="Times New Roman"/>
                <a:sym typeface="Times New Roman"/>
              </a:rPr>
              <a:t>Lucknow, UP, India.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4"/>
          <p:cNvSpPr txBox="1"/>
          <p:nvPr>
            <p:ph type="title"/>
          </p:nvPr>
        </p:nvSpPr>
        <p:spPr>
          <a:xfrm>
            <a:off x="914400" y="1057275"/>
            <a:ext cx="5259554" cy="1061236"/>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chemeClr val="accent6"/>
              </a:buClr>
              <a:buSzPts val="3600"/>
              <a:buFont typeface="Times New Roman"/>
              <a:buNone/>
            </a:pPr>
            <a:r>
              <a:rPr lang="en-US">
                <a:latin typeface="Times New Roman"/>
                <a:ea typeface="Times New Roman"/>
                <a:cs typeface="Times New Roman"/>
                <a:sym typeface="Times New Roman"/>
              </a:rPr>
              <a:t>TYPES OF PHISHING</a:t>
            </a:r>
            <a:endParaRPr/>
          </a:p>
        </p:txBody>
      </p:sp>
      <p:sp>
        <p:nvSpPr>
          <p:cNvPr id="166" name="Google Shape;166;p4"/>
          <p:cNvSpPr txBox="1"/>
          <p:nvPr>
            <p:ph idx="1" type="body"/>
          </p:nvPr>
        </p:nvSpPr>
        <p:spPr>
          <a:xfrm>
            <a:off x="914400" y="2118511"/>
            <a:ext cx="5893806" cy="4191753"/>
          </a:xfrm>
          <a:prstGeom prst="rect">
            <a:avLst/>
          </a:prstGeom>
          <a:noFill/>
          <a:ln>
            <a:noFill/>
          </a:ln>
        </p:spPr>
        <p:txBody>
          <a:bodyPr anchorCtr="0" anchor="t" bIns="0" lIns="91425" spcFirstLastPara="1" rIns="91425" wrap="square" tIns="0">
            <a:normAutofit fontScale="85000" lnSpcReduction="20000"/>
          </a:bodyPr>
          <a:lstStyle/>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Email Phishing</a:t>
            </a:r>
            <a:endParaRPr>
              <a:solidFill>
                <a:srgbClr val="0D1214"/>
              </a:solidFill>
              <a:highlight>
                <a:srgbClr val="FFFFFF"/>
              </a:highlight>
              <a:latin typeface="Times New Roman"/>
              <a:ea typeface="Times New Roman"/>
              <a:cs typeface="Times New Roman"/>
              <a:sym typeface="Times New Roman"/>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Spear Phishing</a:t>
            </a:r>
            <a:endParaRPr i="0">
              <a:solidFill>
                <a:srgbClr val="0D1214"/>
              </a:solidFill>
              <a:highlight>
                <a:srgbClr val="FFFFFF"/>
              </a:highlight>
              <a:latin typeface="Times New Roman"/>
              <a:ea typeface="Times New Roman"/>
              <a:cs typeface="Times New Roman"/>
              <a:sym typeface="Times New Roman"/>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Whaling</a:t>
            </a:r>
            <a:endParaRPr>
              <a:solidFill>
                <a:srgbClr val="0D1214"/>
              </a:solidFill>
              <a:highlight>
                <a:srgbClr val="FFFFFF"/>
              </a:highlight>
              <a:latin typeface="Times New Roman"/>
              <a:ea typeface="Times New Roman"/>
              <a:cs typeface="Times New Roman"/>
              <a:sym typeface="Times New Roman"/>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Smishing</a:t>
            </a:r>
            <a:endParaRPr i="0">
              <a:solidFill>
                <a:srgbClr val="0D1214"/>
              </a:solidFill>
              <a:highlight>
                <a:srgbClr val="FFFFFF"/>
              </a:highlight>
              <a:latin typeface="Times New Roman"/>
              <a:ea typeface="Times New Roman"/>
              <a:cs typeface="Times New Roman"/>
              <a:sym typeface="Times New Roman"/>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Vishing</a:t>
            </a:r>
            <a:endParaRPr>
              <a:solidFill>
                <a:srgbClr val="0D1214"/>
              </a:solidFill>
              <a:highlight>
                <a:srgbClr val="FFFFFF"/>
              </a:highlight>
              <a:latin typeface="Times New Roman"/>
              <a:ea typeface="Times New Roman"/>
              <a:cs typeface="Times New Roman"/>
              <a:sym typeface="Times New Roman"/>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Clone Phishing</a:t>
            </a:r>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Pharming</a:t>
            </a:r>
            <a:endParaRPr>
              <a:solidFill>
                <a:srgbClr val="0D1214"/>
              </a:solidFill>
              <a:latin typeface="Times New Roman"/>
              <a:ea typeface="Times New Roman"/>
              <a:cs typeface="Times New Roman"/>
              <a:sym typeface="Times New Roman"/>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Pretexting</a:t>
            </a:r>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Baiting</a:t>
            </a:r>
            <a:endParaRPr>
              <a:solidFill>
                <a:srgbClr val="0D1214"/>
              </a:solidFill>
              <a:latin typeface="Times New Roman"/>
              <a:ea typeface="Times New Roman"/>
              <a:cs typeface="Times New Roman"/>
              <a:sym typeface="Times New Roman"/>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Qwerty Phishing</a:t>
            </a:r>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Whaling Phishing</a:t>
            </a:r>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Pre-Auth Phishing</a:t>
            </a:r>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Post-Auth Phishing</a:t>
            </a:r>
            <a:endParaRPr>
              <a:solidFill>
                <a:srgbClr val="0D1214"/>
              </a:solidFill>
              <a:latin typeface="Times New Roman"/>
              <a:ea typeface="Times New Roman"/>
              <a:cs typeface="Times New Roman"/>
              <a:sym typeface="Times New Roman"/>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Session Hijacking Phishing</a:t>
            </a:r>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Malware Phishing</a:t>
            </a:r>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Drive-by Phishing</a:t>
            </a:r>
            <a:endParaRPr>
              <a:solidFill>
                <a:srgbClr val="0D1214"/>
              </a:solidFill>
              <a:latin typeface="Times New Roman"/>
              <a:ea typeface="Times New Roman"/>
              <a:cs typeface="Times New Roman"/>
              <a:sym typeface="Times New Roman"/>
            </a:endParaRPr>
          </a:p>
          <a:p>
            <a:pPr indent="-342900" lvl="0" marL="342900" rtl="0" algn="l">
              <a:lnSpc>
                <a:spcPct val="100000"/>
              </a:lnSpc>
              <a:spcBef>
                <a:spcPts val="0"/>
              </a:spcBef>
              <a:spcAft>
                <a:spcPts val="0"/>
              </a:spcAft>
              <a:buClr>
                <a:srgbClr val="0D1214"/>
              </a:buClr>
              <a:buSzPct val="100000"/>
              <a:buFont typeface="Arial"/>
              <a:buChar char="•"/>
            </a:pPr>
            <a:r>
              <a:rPr i="0" lang="en-US">
                <a:solidFill>
                  <a:srgbClr val="0D1214"/>
                </a:solidFill>
                <a:latin typeface="Times New Roman"/>
                <a:ea typeface="Times New Roman"/>
                <a:cs typeface="Times New Roman"/>
                <a:sym typeface="Times New Roman"/>
              </a:rPr>
              <a:t>Phishing via Social Media</a:t>
            </a:r>
            <a:endParaRPr>
              <a:latin typeface="Times New Roman"/>
              <a:ea typeface="Times New Roman"/>
              <a:cs typeface="Times New Roman"/>
              <a:sym typeface="Times New Roman"/>
            </a:endParaRPr>
          </a:p>
        </p:txBody>
      </p:sp>
      <p:pic>
        <p:nvPicPr>
          <p:cNvPr descr="A person holding a microphone and standing in front of a group of people" id="167" name="Google Shape;167;p4"/>
          <p:cNvPicPr preferRelativeResize="0"/>
          <p:nvPr>
            <p:ph idx="2" type="pic"/>
          </p:nvPr>
        </p:nvPicPr>
        <p:blipFill rotWithShape="1">
          <a:blip r:embed="rId3">
            <a:alphaModFix/>
          </a:blip>
          <a:srcRect b="0" l="27744" r="27744" t="0"/>
          <a:stretch/>
        </p:blipFill>
        <p:spPr>
          <a:xfrm>
            <a:off x="7414194" y="410780"/>
            <a:ext cx="4344695" cy="6447220"/>
          </a:xfrm>
          <a:prstGeom prst="rect">
            <a:avLst/>
          </a:prstGeom>
          <a:solidFill>
            <a:schemeClr val="accent3"/>
          </a:solid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5"/>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EMAIL PHISHING</a:t>
            </a:r>
            <a:endParaRPr>
              <a:latin typeface="Times New Roman"/>
              <a:ea typeface="Times New Roman"/>
              <a:cs typeface="Times New Roman"/>
              <a:sym typeface="Times New Roman"/>
            </a:endParaRPr>
          </a:p>
        </p:txBody>
      </p:sp>
      <p:sp>
        <p:nvSpPr>
          <p:cNvPr id="173" name="Google Shape;173;p5"/>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This is the most common type of phishing attack.</a:t>
            </a:r>
            <a:endParaRPr/>
          </a:p>
          <a:p>
            <a:pPr indent="-347472" lvl="0" marL="347472" rtl="0" algn="l">
              <a:lnSpc>
                <a:spcPct val="100000"/>
              </a:lnSpc>
              <a:spcBef>
                <a:spcPts val="1000"/>
              </a:spcBef>
              <a:spcAft>
                <a:spcPts val="0"/>
              </a:spcAft>
              <a:buClr>
                <a:srgbClr val="0D1214"/>
              </a:buClr>
              <a:buSzPts val="1800"/>
              <a:buChar char="•"/>
            </a:pPr>
            <a:r>
              <a:rPr lang="en-US">
                <a:solidFill>
                  <a:srgbClr val="0D1214"/>
                </a:solidFill>
                <a:highlight>
                  <a:srgbClr val="FFFFFF"/>
                </a:highlight>
                <a:latin typeface="Times New Roman"/>
                <a:ea typeface="Times New Roman"/>
                <a:cs typeface="Times New Roman"/>
                <a:sym typeface="Times New Roman"/>
              </a:rPr>
              <a:t>W</a:t>
            </a:r>
            <a:r>
              <a:rPr b="0" i="0" lang="en-US">
                <a:solidFill>
                  <a:srgbClr val="0D1214"/>
                </a:solidFill>
                <a:highlight>
                  <a:srgbClr val="FFFFFF"/>
                </a:highlight>
                <a:latin typeface="Times New Roman"/>
                <a:ea typeface="Times New Roman"/>
                <a:cs typeface="Times New Roman"/>
                <a:sym typeface="Times New Roman"/>
              </a:rPr>
              <a:t>here attackers send fraudulent emails that appear to be from a legitimate source, such as a bank or a popular online service, in an attempt to trick the recipient into revealing sensitive information or clicking on a malicious link.</a:t>
            </a:r>
            <a:endParaRPr>
              <a:latin typeface="Times New Roman"/>
              <a:ea typeface="Times New Roman"/>
              <a:cs typeface="Times New Roman"/>
              <a:sym typeface="Times New Roman"/>
            </a:endParaRPr>
          </a:p>
        </p:txBody>
      </p:sp>
      <p:sp>
        <p:nvSpPr>
          <p:cNvPr id="174" name="Google Shape;174;p5"/>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6"/>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SPEAR PHISHING</a:t>
            </a:r>
            <a:endParaRPr>
              <a:latin typeface="Times New Roman"/>
              <a:ea typeface="Times New Roman"/>
              <a:cs typeface="Times New Roman"/>
              <a:sym typeface="Times New Roman"/>
            </a:endParaRPr>
          </a:p>
        </p:txBody>
      </p:sp>
      <p:sp>
        <p:nvSpPr>
          <p:cNvPr id="180" name="Google Shape;180;p6"/>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targeted form of phishing where attackers send emails that appear to be from a trusted source, but are actually designed to trick a specific individual or group into revealing sensitive information.</a:t>
            </a:r>
            <a:endParaRPr>
              <a:latin typeface="Times New Roman"/>
              <a:ea typeface="Times New Roman"/>
              <a:cs typeface="Times New Roman"/>
              <a:sym typeface="Times New Roman"/>
            </a:endParaRPr>
          </a:p>
        </p:txBody>
      </p:sp>
      <p:sp>
        <p:nvSpPr>
          <p:cNvPr id="181" name="Google Shape;181;p6"/>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7"/>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WHALING</a:t>
            </a:r>
            <a:endParaRPr>
              <a:latin typeface="Times New Roman"/>
              <a:ea typeface="Times New Roman"/>
              <a:cs typeface="Times New Roman"/>
              <a:sym typeface="Times New Roman"/>
            </a:endParaRPr>
          </a:p>
        </p:txBody>
      </p:sp>
      <p:sp>
        <p:nvSpPr>
          <p:cNvPr id="187" name="Google Shape;187;p7"/>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spear phishing attack that targets high-level executives or other high-profile individuals, often with the goal of stealing sensitive information or gaining access to company systems.</a:t>
            </a:r>
            <a:endParaRPr>
              <a:latin typeface="Times New Roman"/>
              <a:ea typeface="Times New Roman"/>
              <a:cs typeface="Times New Roman"/>
              <a:sym typeface="Times New Roman"/>
            </a:endParaRPr>
          </a:p>
        </p:txBody>
      </p:sp>
      <p:sp>
        <p:nvSpPr>
          <p:cNvPr id="188" name="Google Shape;188;p7"/>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8"/>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SMISHING</a:t>
            </a:r>
            <a:endParaRPr>
              <a:latin typeface="Times New Roman"/>
              <a:ea typeface="Times New Roman"/>
              <a:cs typeface="Times New Roman"/>
              <a:sym typeface="Times New Roman"/>
            </a:endParaRPr>
          </a:p>
        </p:txBody>
      </p:sp>
      <p:sp>
        <p:nvSpPr>
          <p:cNvPr id="194" name="Google Shape;194;p8"/>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phishing attack that uses SMS text messages instead of emails to trick victims into revealing sensitive information or clicking on a malicious link.</a:t>
            </a:r>
            <a:endParaRPr>
              <a:latin typeface="Times New Roman"/>
              <a:ea typeface="Times New Roman"/>
              <a:cs typeface="Times New Roman"/>
              <a:sym typeface="Times New Roman"/>
            </a:endParaRPr>
          </a:p>
        </p:txBody>
      </p:sp>
      <p:sp>
        <p:nvSpPr>
          <p:cNvPr id="195" name="Google Shape;195;p8"/>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9"/>
          <p:cNvSpPr txBox="1"/>
          <p:nvPr>
            <p:ph type="title"/>
          </p:nvPr>
        </p:nvSpPr>
        <p:spPr>
          <a:xfrm>
            <a:off x="3460565" y="1057274"/>
            <a:ext cx="7965461" cy="994164"/>
          </a:xfrm>
          <a:prstGeom prst="rect">
            <a:avLst/>
          </a:prstGeom>
          <a:noFill/>
          <a:ln>
            <a:noFill/>
          </a:ln>
        </p:spPr>
        <p:txBody>
          <a:bodyPr anchorCtr="0" anchor="b" bIns="0" lIns="91425" spcFirstLastPara="1" rIns="91425" wrap="square" tIns="0">
            <a:noAutofit/>
          </a:bodyPr>
          <a:lstStyle/>
          <a:p>
            <a:pPr indent="0" lvl="0" marL="0" rtl="0" algn="l">
              <a:lnSpc>
                <a:spcPct val="100000"/>
              </a:lnSpc>
              <a:spcBef>
                <a:spcPts val="0"/>
              </a:spcBef>
              <a:spcAft>
                <a:spcPts val="0"/>
              </a:spcAft>
              <a:buClr>
                <a:srgbClr val="0D1214"/>
              </a:buClr>
              <a:buSzPts val="3600"/>
              <a:buFont typeface="Times New Roman"/>
              <a:buNone/>
            </a:pPr>
            <a:r>
              <a:rPr b="1" i="0" lang="en-US">
                <a:solidFill>
                  <a:srgbClr val="0D1214"/>
                </a:solidFill>
                <a:latin typeface="Times New Roman"/>
                <a:ea typeface="Times New Roman"/>
                <a:cs typeface="Times New Roman"/>
                <a:sym typeface="Times New Roman"/>
              </a:rPr>
              <a:t>VISHING</a:t>
            </a:r>
            <a:endParaRPr>
              <a:latin typeface="Times New Roman"/>
              <a:ea typeface="Times New Roman"/>
              <a:cs typeface="Times New Roman"/>
              <a:sym typeface="Times New Roman"/>
            </a:endParaRPr>
          </a:p>
        </p:txBody>
      </p:sp>
      <p:sp>
        <p:nvSpPr>
          <p:cNvPr id="201" name="Google Shape;201;p9"/>
          <p:cNvSpPr txBox="1"/>
          <p:nvPr>
            <p:ph idx="1" type="body"/>
          </p:nvPr>
        </p:nvSpPr>
        <p:spPr>
          <a:xfrm>
            <a:off x="3460565" y="2303029"/>
            <a:ext cx="7965460" cy="3497698"/>
          </a:xfrm>
          <a:prstGeom prst="rect">
            <a:avLst/>
          </a:prstGeom>
          <a:noFill/>
          <a:ln>
            <a:noFill/>
          </a:ln>
        </p:spPr>
        <p:txBody>
          <a:bodyPr anchorCtr="0" anchor="t" bIns="0" lIns="91425" spcFirstLastPara="1" rIns="91425" wrap="square" tIns="0">
            <a:normAutofit/>
          </a:bodyPr>
          <a:lstStyle/>
          <a:p>
            <a:pPr indent="-347472" lvl="0" marL="347472" rtl="0" algn="l">
              <a:lnSpc>
                <a:spcPct val="100000"/>
              </a:lnSpc>
              <a:spcBef>
                <a:spcPts val="0"/>
              </a:spcBef>
              <a:spcAft>
                <a:spcPts val="0"/>
              </a:spcAft>
              <a:buClr>
                <a:srgbClr val="0D1214"/>
              </a:buClr>
              <a:buSzPts val="1800"/>
              <a:buChar char="•"/>
            </a:pPr>
            <a:r>
              <a:rPr b="0" i="0" lang="en-US">
                <a:solidFill>
                  <a:srgbClr val="0D1214"/>
                </a:solidFill>
                <a:highlight>
                  <a:srgbClr val="FFFFFF"/>
                </a:highlight>
                <a:latin typeface="Times New Roman"/>
                <a:ea typeface="Times New Roman"/>
                <a:cs typeface="Times New Roman"/>
                <a:sym typeface="Times New Roman"/>
              </a:rPr>
              <a:t>A type of phishing attack that uses voice calls instead of emails or text messages to trick victims into revealing sensitive information or clicking on a malicious link.</a:t>
            </a:r>
            <a:endParaRPr>
              <a:latin typeface="Times New Roman"/>
              <a:ea typeface="Times New Roman"/>
              <a:cs typeface="Times New Roman"/>
              <a:sym typeface="Times New Roman"/>
            </a:endParaRPr>
          </a:p>
        </p:txBody>
      </p:sp>
      <p:sp>
        <p:nvSpPr>
          <p:cNvPr id="202" name="Google Shape;202;p9"/>
          <p:cNvSpPr txBox="1"/>
          <p:nvPr>
            <p:ph idx="12" type="sldNum"/>
          </p:nvPr>
        </p:nvSpPr>
        <p:spPr>
          <a:xfrm>
            <a:off x="10358437" y="457199"/>
            <a:ext cx="1067589" cy="471489"/>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2024-05-05T04:29:25Z</dcterms:created>
  <dc:creator>USer</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